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54330-5D36-4EAD-A3EE-9A42332E868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B9233D-F21E-4401-B851-B0D4AA06F9F9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Звук голоса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45469D-D729-45AF-A86D-4E08FA38407E}" type="parTrans" cxnId="{902950E7-62DB-4BB6-BC59-5FCB1A6F6975}">
      <dgm:prSet/>
      <dgm:spPr/>
      <dgm:t>
        <a:bodyPr/>
        <a:lstStyle/>
        <a:p>
          <a:endParaRPr lang="ru-RU"/>
        </a:p>
      </dgm:t>
    </dgm:pt>
    <dgm:pt modelId="{24A59CCF-312B-4C63-892D-FC6FCBF951DF}" type="sibTrans" cxnId="{902950E7-62DB-4BB6-BC59-5FCB1A6F6975}">
      <dgm:prSet/>
      <dgm:spPr/>
      <dgm:t>
        <a:bodyPr/>
        <a:lstStyle/>
        <a:p>
          <a:endParaRPr lang="ru-RU"/>
        </a:p>
      </dgm:t>
    </dgm:pt>
    <dgm:pt modelId="{22BE0A32-7EB2-4531-8006-F26962E6D0B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Высота звука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B73E0A-5113-420C-BD41-EC5725BFFDDB}" type="parTrans" cxnId="{9E802F6B-64D3-446F-B10C-729D7C3386AC}">
      <dgm:prSet/>
      <dgm:spPr/>
      <dgm:t>
        <a:bodyPr/>
        <a:lstStyle/>
        <a:p>
          <a:endParaRPr lang="ru-RU"/>
        </a:p>
      </dgm:t>
    </dgm:pt>
    <dgm:pt modelId="{C72A9809-E1B9-4C53-8ADD-3FEFAC39D7F0}" type="sibTrans" cxnId="{9E802F6B-64D3-446F-B10C-729D7C3386AC}">
      <dgm:prSet/>
      <dgm:spPr/>
      <dgm:t>
        <a:bodyPr/>
        <a:lstStyle/>
        <a:p>
          <a:endParaRPr lang="ru-RU"/>
        </a:p>
      </dgm:t>
    </dgm:pt>
    <dgm:pt modelId="{0454D984-06A0-48E4-A814-15FD9397E31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Сила голоса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AE9041-79D9-4F93-BD04-80D84F74A6EE}" type="parTrans" cxnId="{2ED8969A-6787-470C-A7DA-D0D8D402FA47}">
      <dgm:prSet/>
      <dgm:spPr/>
      <dgm:t>
        <a:bodyPr/>
        <a:lstStyle/>
        <a:p>
          <a:endParaRPr lang="ru-RU"/>
        </a:p>
      </dgm:t>
    </dgm:pt>
    <dgm:pt modelId="{F1DB901E-A577-4893-95D3-35F5BDE809AC}" type="sibTrans" cxnId="{2ED8969A-6787-470C-A7DA-D0D8D402FA47}">
      <dgm:prSet/>
      <dgm:spPr/>
      <dgm:t>
        <a:bodyPr/>
        <a:lstStyle/>
        <a:p>
          <a:endParaRPr lang="ru-RU"/>
        </a:p>
      </dgm:t>
    </dgm:pt>
    <dgm:pt modelId="{4E9C8DB2-1C63-46CD-ADB5-0006931F808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Окраска звука (тембр)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9C9E76-572E-4113-B036-C35D9955CC77}" type="parTrans" cxnId="{1DCA4D0E-0FD9-4244-9BBF-62A2D5C9037B}">
      <dgm:prSet/>
      <dgm:spPr/>
      <dgm:t>
        <a:bodyPr/>
        <a:lstStyle/>
        <a:p>
          <a:endParaRPr lang="ru-RU"/>
        </a:p>
      </dgm:t>
    </dgm:pt>
    <dgm:pt modelId="{C14D6169-C674-44D2-9263-E598D0E7729E}" type="sibTrans" cxnId="{1DCA4D0E-0FD9-4244-9BBF-62A2D5C9037B}">
      <dgm:prSet/>
      <dgm:spPr/>
      <dgm:t>
        <a:bodyPr/>
        <a:lstStyle/>
        <a:p>
          <a:endParaRPr lang="ru-RU"/>
        </a:p>
      </dgm:t>
    </dgm:pt>
    <dgm:pt modelId="{9227798E-5DBE-407B-86EF-943E3CBF74F7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Резонанс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83EB3E-CA93-4949-ACC9-05EE12613A48}" type="parTrans" cxnId="{C76B2842-D821-4BBB-84CF-7F69199802E4}">
      <dgm:prSet/>
      <dgm:spPr/>
      <dgm:t>
        <a:bodyPr/>
        <a:lstStyle/>
        <a:p>
          <a:endParaRPr lang="ru-RU"/>
        </a:p>
      </dgm:t>
    </dgm:pt>
    <dgm:pt modelId="{B3999334-A39D-4AAF-ACE9-C793F6765EA5}" type="sibTrans" cxnId="{C76B2842-D821-4BBB-84CF-7F69199802E4}">
      <dgm:prSet/>
      <dgm:spPr/>
      <dgm:t>
        <a:bodyPr/>
        <a:lstStyle/>
        <a:p>
          <a:endParaRPr lang="ru-RU"/>
        </a:p>
      </dgm:t>
    </dgm:pt>
    <dgm:pt modelId="{C14E3944-466F-405A-A7BA-D48A4AE30E64}" type="pres">
      <dgm:prSet presAssocID="{46454330-5D36-4EAD-A3EE-9A42332E86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2BBD6-DCC5-4FAA-882C-20A66F662C73}" type="pres">
      <dgm:prSet presAssocID="{11B9233D-F21E-4401-B851-B0D4AA06F9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06D0-2F83-4ECB-9E64-F6AF5F719475}" type="pres">
      <dgm:prSet presAssocID="{24A59CCF-312B-4C63-892D-FC6FCBF951DF}" presName="sibTrans" presStyleCnt="0"/>
      <dgm:spPr/>
    </dgm:pt>
    <dgm:pt modelId="{F7A9E41E-AE20-4E75-B44D-5403FEC45170}" type="pres">
      <dgm:prSet presAssocID="{22BE0A32-7EB2-4531-8006-F26962E6D0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AB79A-B350-476E-BE09-80083DEEE254}" type="pres">
      <dgm:prSet presAssocID="{C72A9809-E1B9-4C53-8ADD-3FEFAC39D7F0}" presName="sibTrans" presStyleCnt="0"/>
      <dgm:spPr/>
    </dgm:pt>
    <dgm:pt modelId="{7583FC2A-585C-4D28-B5F7-95FC31C76AE4}" type="pres">
      <dgm:prSet presAssocID="{0454D984-06A0-48E4-A814-15FD9397E3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71E8C-84DF-47F0-9764-912862A8000A}" type="pres">
      <dgm:prSet presAssocID="{F1DB901E-A577-4893-95D3-35F5BDE809AC}" presName="sibTrans" presStyleCnt="0"/>
      <dgm:spPr/>
    </dgm:pt>
    <dgm:pt modelId="{D01DD94B-4509-4C38-8C2F-249C49F6D5F5}" type="pres">
      <dgm:prSet presAssocID="{4E9C8DB2-1C63-46CD-ADB5-0006931F80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39839-EA24-4E90-8CA3-56D93BD922B7}" type="pres">
      <dgm:prSet presAssocID="{C14D6169-C674-44D2-9263-E598D0E7729E}" presName="sibTrans" presStyleCnt="0"/>
      <dgm:spPr/>
    </dgm:pt>
    <dgm:pt modelId="{C3003B73-9D95-4C98-A4C2-DFC2CDA4A3F6}" type="pres">
      <dgm:prSet presAssocID="{9227798E-5DBE-407B-86EF-943E3CBF74F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88128-D8B2-49CD-BD8D-364813FEB338}" type="presOf" srcId="{22BE0A32-7EB2-4531-8006-F26962E6D0B2}" destId="{F7A9E41E-AE20-4E75-B44D-5403FEC45170}" srcOrd="0" destOrd="0" presId="urn:microsoft.com/office/officeart/2005/8/layout/default#1"/>
    <dgm:cxn modelId="{1DCA4D0E-0FD9-4244-9BBF-62A2D5C9037B}" srcId="{46454330-5D36-4EAD-A3EE-9A42332E868F}" destId="{4E9C8DB2-1C63-46CD-ADB5-0006931F8087}" srcOrd="3" destOrd="0" parTransId="{C29C9E76-572E-4113-B036-C35D9955CC77}" sibTransId="{C14D6169-C674-44D2-9263-E598D0E7729E}"/>
    <dgm:cxn modelId="{2ED8969A-6787-470C-A7DA-D0D8D402FA47}" srcId="{46454330-5D36-4EAD-A3EE-9A42332E868F}" destId="{0454D984-06A0-48E4-A814-15FD9397E319}" srcOrd="2" destOrd="0" parTransId="{59AE9041-79D9-4F93-BD04-80D84F74A6EE}" sibTransId="{F1DB901E-A577-4893-95D3-35F5BDE809AC}"/>
    <dgm:cxn modelId="{67573E5F-A422-4FE2-AD1C-5EB5A4F1325D}" type="presOf" srcId="{9227798E-5DBE-407B-86EF-943E3CBF74F7}" destId="{C3003B73-9D95-4C98-A4C2-DFC2CDA4A3F6}" srcOrd="0" destOrd="0" presId="urn:microsoft.com/office/officeart/2005/8/layout/default#1"/>
    <dgm:cxn modelId="{94F3A965-63B5-491E-95A5-96244E725F41}" type="presOf" srcId="{4E9C8DB2-1C63-46CD-ADB5-0006931F8087}" destId="{D01DD94B-4509-4C38-8C2F-249C49F6D5F5}" srcOrd="0" destOrd="0" presId="urn:microsoft.com/office/officeart/2005/8/layout/default#1"/>
    <dgm:cxn modelId="{C76B2842-D821-4BBB-84CF-7F69199802E4}" srcId="{46454330-5D36-4EAD-A3EE-9A42332E868F}" destId="{9227798E-5DBE-407B-86EF-943E3CBF74F7}" srcOrd="4" destOrd="0" parTransId="{E283EB3E-CA93-4949-ACC9-05EE12613A48}" sibTransId="{B3999334-A39D-4AAF-ACE9-C793F6765EA5}"/>
    <dgm:cxn modelId="{902950E7-62DB-4BB6-BC59-5FCB1A6F6975}" srcId="{46454330-5D36-4EAD-A3EE-9A42332E868F}" destId="{11B9233D-F21E-4401-B851-B0D4AA06F9F9}" srcOrd="0" destOrd="0" parTransId="{5B45469D-D729-45AF-A86D-4E08FA38407E}" sibTransId="{24A59CCF-312B-4C63-892D-FC6FCBF951DF}"/>
    <dgm:cxn modelId="{F258F0FA-6508-402F-85FB-2B5C391EE52D}" type="presOf" srcId="{11B9233D-F21E-4401-B851-B0D4AA06F9F9}" destId="{B102BBD6-DCC5-4FAA-882C-20A66F662C73}" srcOrd="0" destOrd="0" presId="urn:microsoft.com/office/officeart/2005/8/layout/default#1"/>
    <dgm:cxn modelId="{9E802F6B-64D3-446F-B10C-729D7C3386AC}" srcId="{46454330-5D36-4EAD-A3EE-9A42332E868F}" destId="{22BE0A32-7EB2-4531-8006-F26962E6D0B2}" srcOrd="1" destOrd="0" parTransId="{CFB73E0A-5113-420C-BD41-EC5725BFFDDB}" sibTransId="{C72A9809-E1B9-4C53-8ADD-3FEFAC39D7F0}"/>
    <dgm:cxn modelId="{190F90FA-616A-4028-95FF-36258FEB9E6D}" type="presOf" srcId="{46454330-5D36-4EAD-A3EE-9A42332E868F}" destId="{C14E3944-466F-405A-A7BA-D48A4AE30E64}" srcOrd="0" destOrd="0" presId="urn:microsoft.com/office/officeart/2005/8/layout/default#1"/>
    <dgm:cxn modelId="{236D13DE-3199-49D8-9994-3FD470BA1535}" type="presOf" srcId="{0454D984-06A0-48E4-A814-15FD9397E319}" destId="{7583FC2A-585C-4D28-B5F7-95FC31C76AE4}" srcOrd="0" destOrd="0" presId="urn:microsoft.com/office/officeart/2005/8/layout/default#1"/>
    <dgm:cxn modelId="{F4967E9E-72BE-4022-8A96-A62D91A58A30}" type="presParOf" srcId="{C14E3944-466F-405A-A7BA-D48A4AE30E64}" destId="{B102BBD6-DCC5-4FAA-882C-20A66F662C73}" srcOrd="0" destOrd="0" presId="urn:microsoft.com/office/officeart/2005/8/layout/default#1"/>
    <dgm:cxn modelId="{849F6EFE-64CA-40E4-92EC-1F9D0634DFE6}" type="presParOf" srcId="{C14E3944-466F-405A-A7BA-D48A4AE30E64}" destId="{CEA606D0-2F83-4ECB-9E64-F6AF5F719475}" srcOrd="1" destOrd="0" presId="urn:microsoft.com/office/officeart/2005/8/layout/default#1"/>
    <dgm:cxn modelId="{02B33859-2F9F-4E27-8B90-DAE9F3605C9F}" type="presParOf" srcId="{C14E3944-466F-405A-A7BA-D48A4AE30E64}" destId="{F7A9E41E-AE20-4E75-B44D-5403FEC45170}" srcOrd="2" destOrd="0" presId="urn:microsoft.com/office/officeart/2005/8/layout/default#1"/>
    <dgm:cxn modelId="{AC4C044B-5AC1-483B-8E15-2D217080BB58}" type="presParOf" srcId="{C14E3944-466F-405A-A7BA-D48A4AE30E64}" destId="{672AB79A-B350-476E-BE09-80083DEEE254}" srcOrd="3" destOrd="0" presId="urn:microsoft.com/office/officeart/2005/8/layout/default#1"/>
    <dgm:cxn modelId="{E925048C-3CDE-44BF-AB80-301B3C886889}" type="presParOf" srcId="{C14E3944-466F-405A-A7BA-D48A4AE30E64}" destId="{7583FC2A-585C-4D28-B5F7-95FC31C76AE4}" srcOrd="4" destOrd="0" presId="urn:microsoft.com/office/officeart/2005/8/layout/default#1"/>
    <dgm:cxn modelId="{A8636925-A615-4715-BE05-648C7C49CF84}" type="presParOf" srcId="{C14E3944-466F-405A-A7BA-D48A4AE30E64}" destId="{99E71E8C-84DF-47F0-9764-912862A8000A}" srcOrd="5" destOrd="0" presId="urn:microsoft.com/office/officeart/2005/8/layout/default#1"/>
    <dgm:cxn modelId="{902F5AE5-1D87-4764-B87B-19341501EC48}" type="presParOf" srcId="{C14E3944-466F-405A-A7BA-D48A4AE30E64}" destId="{D01DD94B-4509-4C38-8C2F-249C49F6D5F5}" srcOrd="6" destOrd="0" presId="urn:microsoft.com/office/officeart/2005/8/layout/default#1"/>
    <dgm:cxn modelId="{72DA0EF7-DE05-43F4-8E72-FB369E95AAE8}" type="presParOf" srcId="{C14E3944-466F-405A-A7BA-D48A4AE30E64}" destId="{D1C39839-EA24-4E90-8CA3-56D93BD922B7}" srcOrd="7" destOrd="0" presId="urn:microsoft.com/office/officeart/2005/8/layout/default#1"/>
    <dgm:cxn modelId="{246E0560-0BD0-448A-9465-7DD059A06276}" type="presParOf" srcId="{C14E3944-466F-405A-A7BA-D48A4AE30E64}" destId="{C3003B73-9D95-4C98-A4C2-DFC2CDA4A3F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63E5AB-4EC5-4F80-A9E8-AB3D3452FE35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17D560-8395-45E0-BFF5-B76A0067646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 времени проявления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0032079-F042-4204-8163-0578691B54AD}" type="parTrans" cxnId="{E466D5F7-DF53-43DA-9BA8-7357A1640DA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0CD9B1B-67F0-4428-A195-26C6A8F357B2}" type="sibTrans" cxnId="{E466D5F7-DF53-43DA-9BA8-7357A1640DA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7861CBE-EE57-4520-A218-919DA4846DC8}">
      <dgm:prSet phldrT="[Текст]"/>
      <dgm:spPr/>
      <dgm:t>
        <a:bodyPr/>
        <a:lstStyle/>
        <a:p>
          <a:r>
            <a:rPr lang="ru-RU" b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врожденный</a:t>
          </a:r>
          <a:endParaRPr lang="ru-RU" b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5F768C7-1937-4FAB-97BD-C0FE2519EEE8}" type="parTrans" cxnId="{AA0EF784-606F-4A6B-BAED-62E20A2D73B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C71EF1F-0E96-4FAC-ABCF-32CB49E57A08}" type="sibTrans" cxnId="{AA0EF784-606F-4A6B-BAED-62E20A2D73B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778550C-A61E-4ED9-81B1-4478D412039F}">
      <dgm:prSet phldrT="[Текст]"/>
      <dgm:spPr/>
      <dgm:t>
        <a:bodyPr/>
        <a:lstStyle/>
        <a:p>
          <a:r>
            <a:rPr lang="ru-RU" b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приобретенный</a:t>
          </a:r>
          <a:endParaRPr lang="ru-RU" b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E0C64F5-532E-42D6-8F75-1883F2BE8B3D}" type="parTrans" cxnId="{793492D5-D512-4B30-8D14-460D6D587FB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C0A31C1-E46B-4204-BE0D-26CC2C49A3DD}" type="sibTrans" cxnId="{793492D5-D512-4B30-8D14-460D6D587FB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E70EE3D-780B-4498-9FD2-E159F25EA1D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 характера нарушений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DBE7941-95B2-41DB-9DA2-90644491B902}" type="parTrans" cxnId="{504E66D2-8032-4C37-9410-D4ACBB59AE0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AA0F4C8-0427-45EA-898B-181EB1FCBC26}" type="sibTrans" cxnId="{504E66D2-8032-4C37-9410-D4ACBB59AE0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37C2CE8-8F8E-44DB-BC9D-9823FDDACF77}">
      <dgm:prSet phldrT="[Текст]"/>
      <dgm:spPr/>
      <dgm:t>
        <a:bodyPr/>
        <a:lstStyle/>
        <a:p>
          <a:r>
            <a:rPr lang="ru-RU" b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органическое</a:t>
          </a:r>
          <a:endParaRPr lang="ru-RU" b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FB887BD-F111-4B25-8D3E-9C8E2BCFFB8D}" type="parTrans" cxnId="{A5E1B847-7B3F-48A4-A667-C1667496261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4E6FAAB-5F12-494E-9368-92639C6A1EE8}" type="sibTrans" cxnId="{A5E1B847-7B3F-48A4-A667-C1667496261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BAECAA5-075E-4FB9-8BAE-10B836D7245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функциональное</a:t>
          </a:r>
          <a:endParaRPr lang="ru-RU" b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119986C-DEBC-42C4-A139-D3EB16AA3F03}" type="parTrans" cxnId="{ECA8E563-89D6-480E-86EB-1AA9BC06AF0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2FC3BBC-4162-470F-A40A-DC258E074D26}" type="sibTrans" cxnId="{ECA8E563-89D6-480E-86EB-1AA9BC06AF0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1F610A1-48CC-4FC4-9D56-A1AE40380842}" type="pres">
      <dgm:prSet presAssocID="{9663E5AB-4EC5-4F80-A9E8-AB3D3452FE3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481ACE-D557-44BD-8048-2E45C4105419}" type="pres">
      <dgm:prSet presAssocID="{E917D560-8395-45E0-BFF5-B76A0067646A}" presName="linNode" presStyleCnt="0"/>
      <dgm:spPr/>
    </dgm:pt>
    <dgm:pt modelId="{85FC6263-A7B2-4B21-9F75-1D7F9A0DE964}" type="pres">
      <dgm:prSet presAssocID="{E917D560-8395-45E0-BFF5-B76A0067646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BC6E9-F8B4-4440-A6E4-50E18711AC2E}" type="pres">
      <dgm:prSet presAssocID="{E917D560-8395-45E0-BFF5-B76A0067646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B3EA1-CF3C-4656-857A-4E175491E939}" type="pres">
      <dgm:prSet presAssocID="{30CD9B1B-67F0-4428-A195-26C6A8F357B2}" presName="spacing" presStyleCnt="0"/>
      <dgm:spPr/>
    </dgm:pt>
    <dgm:pt modelId="{17A840FE-736A-48BE-B331-93E0292CA278}" type="pres">
      <dgm:prSet presAssocID="{DE70EE3D-780B-4498-9FD2-E159F25EA1D6}" presName="linNode" presStyleCnt="0"/>
      <dgm:spPr/>
    </dgm:pt>
    <dgm:pt modelId="{097C1319-2CCE-4D9E-98C0-516E23104AA9}" type="pres">
      <dgm:prSet presAssocID="{DE70EE3D-780B-4498-9FD2-E159F25EA1D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AAFF7-BBDD-4E18-9020-38B18F409C5F}" type="pres">
      <dgm:prSet presAssocID="{DE70EE3D-780B-4498-9FD2-E159F25EA1D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90CF5F-D0E7-44C3-BD47-7AE01338142E}" type="presOf" srcId="{B7861CBE-EE57-4520-A218-919DA4846DC8}" destId="{393BC6E9-F8B4-4440-A6E4-50E18711AC2E}" srcOrd="0" destOrd="0" presId="urn:microsoft.com/office/officeart/2005/8/layout/vList6"/>
    <dgm:cxn modelId="{AA0EF784-606F-4A6B-BAED-62E20A2D73B2}" srcId="{E917D560-8395-45E0-BFF5-B76A0067646A}" destId="{B7861CBE-EE57-4520-A218-919DA4846DC8}" srcOrd="0" destOrd="0" parTransId="{55F768C7-1937-4FAB-97BD-C0FE2519EEE8}" sibTransId="{8C71EF1F-0E96-4FAC-ABCF-32CB49E57A08}"/>
    <dgm:cxn modelId="{A5E1B847-7B3F-48A4-A667-C16674962611}" srcId="{DE70EE3D-780B-4498-9FD2-E159F25EA1D6}" destId="{B37C2CE8-8F8E-44DB-BC9D-9823FDDACF77}" srcOrd="0" destOrd="0" parTransId="{2FB887BD-F111-4B25-8D3E-9C8E2BCFFB8D}" sibTransId="{C4E6FAAB-5F12-494E-9368-92639C6A1EE8}"/>
    <dgm:cxn modelId="{ECA8E563-89D6-480E-86EB-1AA9BC06AF06}" srcId="{DE70EE3D-780B-4498-9FD2-E159F25EA1D6}" destId="{2BAECAA5-075E-4FB9-8BAE-10B836D7245E}" srcOrd="1" destOrd="0" parTransId="{1119986C-DEBC-42C4-A139-D3EB16AA3F03}" sibTransId="{E2FC3BBC-4162-470F-A40A-DC258E074D26}"/>
    <dgm:cxn modelId="{9BE74B38-F92E-4243-8D18-64831665FF71}" type="presOf" srcId="{DE70EE3D-780B-4498-9FD2-E159F25EA1D6}" destId="{097C1319-2CCE-4D9E-98C0-516E23104AA9}" srcOrd="0" destOrd="0" presId="urn:microsoft.com/office/officeart/2005/8/layout/vList6"/>
    <dgm:cxn modelId="{793492D5-D512-4B30-8D14-460D6D587FBE}" srcId="{E917D560-8395-45E0-BFF5-B76A0067646A}" destId="{2778550C-A61E-4ED9-81B1-4478D412039F}" srcOrd="1" destOrd="0" parTransId="{0E0C64F5-532E-42D6-8F75-1883F2BE8B3D}" sibTransId="{CC0A31C1-E46B-4204-BE0D-26CC2C49A3DD}"/>
    <dgm:cxn modelId="{1826DB9B-BA96-4CDF-9DD1-56A257898994}" type="presOf" srcId="{9663E5AB-4EC5-4F80-A9E8-AB3D3452FE35}" destId="{41F610A1-48CC-4FC4-9D56-A1AE40380842}" srcOrd="0" destOrd="0" presId="urn:microsoft.com/office/officeart/2005/8/layout/vList6"/>
    <dgm:cxn modelId="{504E66D2-8032-4C37-9410-D4ACBB59AE0F}" srcId="{9663E5AB-4EC5-4F80-A9E8-AB3D3452FE35}" destId="{DE70EE3D-780B-4498-9FD2-E159F25EA1D6}" srcOrd="1" destOrd="0" parTransId="{6DBE7941-95B2-41DB-9DA2-90644491B902}" sibTransId="{3AA0F4C8-0427-45EA-898B-181EB1FCBC26}"/>
    <dgm:cxn modelId="{A3927345-C0EE-4F5A-AAEF-C6706CD317CB}" type="presOf" srcId="{E917D560-8395-45E0-BFF5-B76A0067646A}" destId="{85FC6263-A7B2-4B21-9F75-1D7F9A0DE964}" srcOrd="0" destOrd="0" presId="urn:microsoft.com/office/officeart/2005/8/layout/vList6"/>
    <dgm:cxn modelId="{E9A758EB-BD25-489A-AA38-446A650BC749}" type="presOf" srcId="{2BAECAA5-075E-4FB9-8BAE-10B836D7245E}" destId="{371AAFF7-BBDD-4E18-9020-38B18F409C5F}" srcOrd="0" destOrd="1" presId="urn:microsoft.com/office/officeart/2005/8/layout/vList6"/>
    <dgm:cxn modelId="{4BA4DCD0-FD3E-44CF-9A1E-4F9776E8F708}" type="presOf" srcId="{B37C2CE8-8F8E-44DB-BC9D-9823FDDACF77}" destId="{371AAFF7-BBDD-4E18-9020-38B18F409C5F}" srcOrd="0" destOrd="0" presId="urn:microsoft.com/office/officeart/2005/8/layout/vList6"/>
    <dgm:cxn modelId="{E466D5F7-DF53-43DA-9BA8-7357A1640DAD}" srcId="{9663E5AB-4EC5-4F80-A9E8-AB3D3452FE35}" destId="{E917D560-8395-45E0-BFF5-B76A0067646A}" srcOrd="0" destOrd="0" parTransId="{20032079-F042-4204-8163-0578691B54AD}" sibTransId="{30CD9B1B-67F0-4428-A195-26C6A8F357B2}"/>
    <dgm:cxn modelId="{C09548DD-EBCC-49AB-A362-FC0E32C0452E}" type="presOf" srcId="{2778550C-A61E-4ED9-81B1-4478D412039F}" destId="{393BC6E9-F8B4-4440-A6E4-50E18711AC2E}" srcOrd="0" destOrd="1" presId="urn:microsoft.com/office/officeart/2005/8/layout/vList6"/>
    <dgm:cxn modelId="{979B202E-CEC1-4495-9005-3329D3B6597F}" type="presParOf" srcId="{41F610A1-48CC-4FC4-9D56-A1AE40380842}" destId="{C2481ACE-D557-44BD-8048-2E45C4105419}" srcOrd="0" destOrd="0" presId="urn:microsoft.com/office/officeart/2005/8/layout/vList6"/>
    <dgm:cxn modelId="{37D115CF-43D4-41ED-89AA-7F04F9E412E1}" type="presParOf" srcId="{C2481ACE-D557-44BD-8048-2E45C4105419}" destId="{85FC6263-A7B2-4B21-9F75-1D7F9A0DE964}" srcOrd="0" destOrd="0" presId="urn:microsoft.com/office/officeart/2005/8/layout/vList6"/>
    <dgm:cxn modelId="{0DC8F0DC-CB2A-45D3-81A5-23A666B0709E}" type="presParOf" srcId="{C2481ACE-D557-44BD-8048-2E45C4105419}" destId="{393BC6E9-F8B4-4440-A6E4-50E18711AC2E}" srcOrd="1" destOrd="0" presId="urn:microsoft.com/office/officeart/2005/8/layout/vList6"/>
    <dgm:cxn modelId="{064771DB-CCD1-4D3D-85F3-9CB4EF18420F}" type="presParOf" srcId="{41F610A1-48CC-4FC4-9D56-A1AE40380842}" destId="{5AEB3EA1-CF3C-4656-857A-4E175491E939}" srcOrd="1" destOrd="0" presId="urn:microsoft.com/office/officeart/2005/8/layout/vList6"/>
    <dgm:cxn modelId="{F67970AB-5478-4946-A227-E145643BA85E}" type="presParOf" srcId="{41F610A1-48CC-4FC4-9D56-A1AE40380842}" destId="{17A840FE-736A-48BE-B331-93E0292CA278}" srcOrd="2" destOrd="0" presId="urn:microsoft.com/office/officeart/2005/8/layout/vList6"/>
    <dgm:cxn modelId="{5B31C0FA-63E1-48FD-9C4C-BA998AF09D85}" type="presParOf" srcId="{17A840FE-736A-48BE-B331-93E0292CA278}" destId="{097C1319-2CCE-4D9E-98C0-516E23104AA9}" srcOrd="0" destOrd="0" presId="urn:microsoft.com/office/officeart/2005/8/layout/vList6"/>
    <dgm:cxn modelId="{8DD8DC17-D8FB-4E17-89F1-20FA8E04FADA}" type="presParOf" srcId="{17A840FE-736A-48BE-B331-93E0292CA278}" destId="{371AAFF7-BBDD-4E18-9020-38B18F409C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DA5C2A-BD3D-46CB-AA28-500823A5884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D097B5-D272-49DB-B022-B497DC5E59D0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Нарушения внимания, памяти, мышления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667B86-CB4F-40D4-B14B-E6802FC6BC8B}" type="parTrans" cxnId="{1AFF4AD1-87FC-4E89-8E3F-F7254F9D626B}">
      <dgm:prSet/>
      <dgm:spPr/>
      <dgm:t>
        <a:bodyPr/>
        <a:lstStyle/>
        <a:p>
          <a:pPr algn="ctr"/>
          <a:endParaRPr lang="ru-RU" sz="16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CEAB6C-08CE-4A81-8D39-1EEF4FA40811}" type="sibTrans" cxnId="{1AFF4AD1-87FC-4E89-8E3F-F7254F9D626B}">
      <dgm:prSet custT="1"/>
      <dgm:spPr/>
      <dgm:t>
        <a:bodyPr/>
        <a:lstStyle/>
        <a:p>
          <a:pPr algn="ctr"/>
          <a:endParaRPr lang="ru-RU" sz="16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4956C9-C1B3-4DC1-9B43-62EB9785CB07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Расстройства эмоционально-волевой сферы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038A18-409E-4C75-8378-BE4CC63E4573}" type="parTrans" cxnId="{C6EAB5D9-874B-431A-901C-748426240816}">
      <dgm:prSet/>
      <dgm:spPr/>
      <dgm:t>
        <a:bodyPr/>
        <a:lstStyle/>
        <a:p>
          <a:pPr algn="ctr"/>
          <a:endParaRPr lang="ru-RU" sz="16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0AA972-D7D1-4D94-868B-D1EC50AA40DB}" type="sibTrans" cxnId="{C6EAB5D9-874B-431A-901C-748426240816}">
      <dgm:prSet custT="1"/>
      <dgm:spPr/>
      <dgm:t>
        <a:bodyPr/>
        <a:lstStyle/>
        <a:p>
          <a:pPr algn="ctr"/>
          <a:endParaRPr lang="ru-RU" sz="16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F867FA-2B44-4F4B-BA05-6B73729BE17A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Нарушения </a:t>
          </a:r>
          <a:r>
            <a:rPr lang="ru-RU" sz="16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саморегуляции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соматическая </a:t>
          </a:r>
          <a:r>
            <a:rPr lang="ru-RU" sz="16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ослабленность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507BCA-43E9-410A-846C-93042BADF080}" type="parTrans" cxnId="{6CF7DABB-482D-4703-839E-BE3CF0B39653}">
      <dgm:prSet/>
      <dgm:spPr/>
      <dgm:t>
        <a:bodyPr/>
        <a:lstStyle/>
        <a:p>
          <a:pPr algn="ctr"/>
          <a:endParaRPr lang="ru-RU" sz="16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B5D7C9-CCD1-4F97-99B5-836DA5B135B7}" type="sibTrans" cxnId="{6CF7DABB-482D-4703-839E-BE3CF0B39653}">
      <dgm:prSet/>
      <dgm:spPr/>
      <dgm:t>
        <a:bodyPr/>
        <a:lstStyle/>
        <a:p>
          <a:pPr algn="ctr"/>
          <a:endParaRPr lang="ru-RU" sz="16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6B72AF-B3F4-47FB-B7B4-0BA5AD082828}" type="pres">
      <dgm:prSet presAssocID="{D6DA5C2A-BD3D-46CB-AA28-500823A588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1F43D-2947-4155-93F5-230D189CB6B3}" type="pres">
      <dgm:prSet presAssocID="{D6DA5C2A-BD3D-46CB-AA28-500823A5884D}" presName="dummyMaxCanvas" presStyleCnt="0">
        <dgm:presLayoutVars/>
      </dgm:prSet>
      <dgm:spPr/>
    </dgm:pt>
    <dgm:pt modelId="{DB121D1A-AD30-4356-ABD5-875B4B9DE2B8}" type="pres">
      <dgm:prSet presAssocID="{D6DA5C2A-BD3D-46CB-AA28-500823A5884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D6026-7AC5-4A96-A22A-1D34AA303E81}" type="pres">
      <dgm:prSet presAssocID="{D6DA5C2A-BD3D-46CB-AA28-500823A5884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80FD4-11A2-4377-8304-E4891B577E72}" type="pres">
      <dgm:prSet presAssocID="{D6DA5C2A-BD3D-46CB-AA28-500823A5884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E4A99-0FD9-466B-9941-9EBF4F273B79}" type="pres">
      <dgm:prSet presAssocID="{D6DA5C2A-BD3D-46CB-AA28-500823A5884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9A0F6-8730-478C-987A-F7338E082E46}" type="pres">
      <dgm:prSet presAssocID="{D6DA5C2A-BD3D-46CB-AA28-500823A5884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8F001-5923-4DCA-9C99-99730194C822}" type="pres">
      <dgm:prSet presAssocID="{D6DA5C2A-BD3D-46CB-AA28-500823A5884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5A8A3-97DB-4D0A-850E-43F82DFFFDF4}" type="pres">
      <dgm:prSet presAssocID="{D6DA5C2A-BD3D-46CB-AA28-500823A5884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99EA2-8CC2-4F9D-B802-C44FB6FF76C2}" type="pres">
      <dgm:prSet presAssocID="{D6DA5C2A-BD3D-46CB-AA28-500823A5884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7DABB-482D-4703-839E-BE3CF0B39653}" srcId="{D6DA5C2A-BD3D-46CB-AA28-500823A5884D}" destId="{31F867FA-2B44-4F4B-BA05-6B73729BE17A}" srcOrd="2" destOrd="0" parTransId="{D7507BCA-43E9-410A-846C-93042BADF080}" sibTransId="{12B5D7C9-CCD1-4F97-99B5-836DA5B135B7}"/>
    <dgm:cxn modelId="{847C8BC9-5ADA-4B05-B96B-2BAF00A5C1BA}" type="presOf" srcId="{D6DA5C2A-BD3D-46CB-AA28-500823A5884D}" destId="{636B72AF-B3F4-47FB-B7B4-0BA5AD082828}" srcOrd="0" destOrd="0" presId="urn:microsoft.com/office/officeart/2005/8/layout/vProcess5"/>
    <dgm:cxn modelId="{BCFD9D29-0B18-41F4-9400-522434C097F5}" type="presOf" srcId="{1FD097B5-D272-49DB-B022-B497DC5E59D0}" destId="{4C48F001-5923-4DCA-9C99-99730194C822}" srcOrd="1" destOrd="0" presId="urn:microsoft.com/office/officeart/2005/8/layout/vProcess5"/>
    <dgm:cxn modelId="{F48AA698-6085-4B57-84C9-B2AD5896FFD8}" type="presOf" srcId="{1FD097B5-D272-49DB-B022-B497DC5E59D0}" destId="{DB121D1A-AD30-4356-ABD5-875B4B9DE2B8}" srcOrd="0" destOrd="0" presId="urn:microsoft.com/office/officeart/2005/8/layout/vProcess5"/>
    <dgm:cxn modelId="{1AFF4AD1-87FC-4E89-8E3F-F7254F9D626B}" srcId="{D6DA5C2A-BD3D-46CB-AA28-500823A5884D}" destId="{1FD097B5-D272-49DB-B022-B497DC5E59D0}" srcOrd="0" destOrd="0" parTransId="{A4667B86-CB4F-40D4-B14B-E6802FC6BC8B}" sibTransId="{97CEAB6C-08CE-4A81-8D39-1EEF4FA40811}"/>
    <dgm:cxn modelId="{C8C10B8D-E2CE-4DEE-A0AF-1B48A58A2960}" type="presOf" srcId="{97CEAB6C-08CE-4A81-8D39-1EEF4FA40811}" destId="{C47E4A99-0FD9-466B-9941-9EBF4F273B79}" srcOrd="0" destOrd="0" presId="urn:microsoft.com/office/officeart/2005/8/layout/vProcess5"/>
    <dgm:cxn modelId="{2CC0F810-F091-4F11-B55F-3AA265024033}" type="presOf" srcId="{31F867FA-2B44-4F4B-BA05-6B73729BE17A}" destId="{72D99EA2-8CC2-4F9D-B802-C44FB6FF76C2}" srcOrd="1" destOrd="0" presId="urn:microsoft.com/office/officeart/2005/8/layout/vProcess5"/>
    <dgm:cxn modelId="{C6EAB5D9-874B-431A-901C-748426240816}" srcId="{D6DA5C2A-BD3D-46CB-AA28-500823A5884D}" destId="{1A4956C9-C1B3-4DC1-9B43-62EB9785CB07}" srcOrd="1" destOrd="0" parTransId="{B7038A18-409E-4C75-8378-BE4CC63E4573}" sibTransId="{140AA972-D7D1-4D94-868B-D1EC50AA40DB}"/>
    <dgm:cxn modelId="{050031FD-602C-40A8-9F03-765D8C603ED3}" type="presOf" srcId="{1A4956C9-C1B3-4DC1-9B43-62EB9785CB07}" destId="{6B8D6026-7AC5-4A96-A22A-1D34AA303E81}" srcOrd="0" destOrd="0" presId="urn:microsoft.com/office/officeart/2005/8/layout/vProcess5"/>
    <dgm:cxn modelId="{A122D0B6-AB95-43A3-9603-AA58310D2633}" type="presOf" srcId="{31F867FA-2B44-4F4B-BA05-6B73729BE17A}" destId="{A0D80FD4-11A2-4377-8304-E4891B577E72}" srcOrd="0" destOrd="0" presId="urn:microsoft.com/office/officeart/2005/8/layout/vProcess5"/>
    <dgm:cxn modelId="{E6C08552-8DFE-4F85-81DB-6809DDAD5AD0}" type="presOf" srcId="{140AA972-D7D1-4D94-868B-D1EC50AA40DB}" destId="{91D9A0F6-8730-478C-987A-F7338E082E46}" srcOrd="0" destOrd="0" presId="urn:microsoft.com/office/officeart/2005/8/layout/vProcess5"/>
    <dgm:cxn modelId="{811C1028-A8CF-4D04-8928-0737B1D0ADA8}" type="presOf" srcId="{1A4956C9-C1B3-4DC1-9B43-62EB9785CB07}" destId="{2E65A8A3-97DB-4D0A-850E-43F82DFFFDF4}" srcOrd="1" destOrd="0" presId="urn:microsoft.com/office/officeart/2005/8/layout/vProcess5"/>
    <dgm:cxn modelId="{1C08AD69-C407-423A-95A1-FE24B22FED67}" type="presParOf" srcId="{636B72AF-B3F4-47FB-B7B4-0BA5AD082828}" destId="{63D1F43D-2947-4155-93F5-230D189CB6B3}" srcOrd="0" destOrd="0" presId="urn:microsoft.com/office/officeart/2005/8/layout/vProcess5"/>
    <dgm:cxn modelId="{0B719B97-8DF8-49CD-B7F7-8405B0AB68C2}" type="presParOf" srcId="{636B72AF-B3F4-47FB-B7B4-0BA5AD082828}" destId="{DB121D1A-AD30-4356-ABD5-875B4B9DE2B8}" srcOrd="1" destOrd="0" presId="urn:microsoft.com/office/officeart/2005/8/layout/vProcess5"/>
    <dgm:cxn modelId="{A872012E-2FA4-48DE-9DBD-AF625AC7F95F}" type="presParOf" srcId="{636B72AF-B3F4-47FB-B7B4-0BA5AD082828}" destId="{6B8D6026-7AC5-4A96-A22A-1D34AA303E81}" srcOrd="2" destOrd="0" presId="urn:microsoft.com/office/officeart/2005/8/layout/vProcess5"/>
    <dgm:cxn modelId="{BBEB543F-FDDC-406A-ABB3-F31E892CEAA8}" type="presParOf" srcId="{636B72AF-B3F4-47FB-B7B4-0BA5AD082828}" destId="{A0D80FD4-11A2-4377-8304-E4891B577E72}" srcOrd="3" destOrd="0" presId="urn:microsoft.com/office/officeart/2005/8/layout/vProcess5"/>
    <dgm:cxn modelId="{63E43E91-8AAA-404C-B445-FAB04F569846}" type="presParOf" srcId="{636B72AF-B3F4-47FB-B7B4-0BA5AD082828}" destId="{C47E4A99-0FD9-466B-9941-9EBF4F273B79}" srcOrd="4" destOrd="0" presId="urn:microsoft.com/office/officeart/2005/8/layout/vProcess5"/>
    <dgm:cxn modelId="{360A1635-92B9-451E-9E2E-E64B14776275}" type="presParOf" srcId="{636B72AF-B3F4-47FB-B7B4-0BA5AD082828}" destId="{91D9A0F6-8730-478C-987A-F7338E082E46}" srcOrd="5" destOrd="0" presId="urn:microsoft.com/office/officeart/2005/8/layout/vProcess5"/>
    <dgm:cxn modelId="{BE62B9EE-8E22-4860-AA8A-0C6A584D6BB4}" type="presParOf" srcId="{636B72AF-B3F4-47FB-B7B4-0BA5AD082828}" destId="{4C48F001-5923-4DCA-9C99-99730194C822}" srcOrd="6" destOrd="0" presId="urn:microsoft.com/office/officeart/2005/8/layout/vProcess5"/>
    <dgm:cxn modelId="{FF7BBDFF-DC84-48E7-899C-3E96E442C2C4}" type="presParOf" srcId="{636B72AF-B3F4-47FB-B7B4-0BA5AD082828}" destId="{2E65A8A3-97DB-4D0A-850E-43F82DFFFDF4}" srcOrd="7" destOrd="0" presId="urn:microsoft.com/office/officeart/2005/8/layout/vProcess5"/>
    <dgm:cxn modelId="{97881C71-98B8-4DFA-84E8-DB6D56694399}" type="presParOf" srcId="{636B72AF-B3F4-47FB-B7B4-0BA5AD082828}" destId="{72D99EA2-8CC2-4F9D-B802-C44FB6FF76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65CFC2-ADAC-4B35-BEBC-CF594573E0A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CE80A1-1125-454A-B767-2063A3B0AF91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Трудности в речевом общении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B4E3B5A-3BCB-4D40-BC54-8B8C6688E779}" type="parTrans" cxnId="{B3DCC80D-E937-44F1-9647-15094D37AAA6}">
      <dgm:prSet/>
      <dgm:spPr/>
      <dgm:t>
        <a:bodyPr/>
        <a:lstStyle/>
        <a:p>
          <a:pPr algn="ctr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847FF65-8735-490A-ACE1-A9E2CA7D7DBA}" type="sibTrans" cxnId="{B3DCC80D-E937-44F1-9647-15094D37AAA6}">
      <dgm:prSet/>
      <dgm:spPr/>
      <dgm:t>
        <a:bodyPr/>
        <a:lstStyle/>
        <a:p>
          <a:pPr algn="ctr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CEC83D5-F532-4F40-8D42-2F61B7296C1A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Нарушение коммуникативной функции речи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F8EF8A5-107E-438F-98FB-F486D8919839}" type="parTrans" cxnId="{5CD327EE-90D3-4356-B760-D9C83F78F228}">
      <dgm:prSet/>
      <dgm:spPr/>
      <dgm:t>
        <a:bodyPr/>
        <a:lstStyle/>
        <a:p>
          <a:pPr algn="ctr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34B8304-A62D-4518-825D-3E1006BC10C3}" type="sibTrans" cxnId="{5CD327EE-90D3-4356-B760-D9C83F78F228}">
      <dgm:prSet/>
      <dgm:spPr/>
      <dgm:t>
        <a:bodyPr/>
        <a:lstStyle/>
        <a:p>
          <a:pPr algn="ctr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FC8842E-8694-4853-8089-C7400E5C2C2C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Сужение социальных контактов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6598FE6-4744-4368-8B85-3BF60F4B6187}" type="parTrans" cxnId="{ABCAAF19-E89C-4EBE-8729-5AF909F77E83}">
      <dgm:prSet/>
      <dgm:spPr/>
      <dgm:t>
        <a:bodyPr/>
        <a:lstStyle/>
        <a:p>
          <a:pPr algn="ctr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C6B0498-8887-432B-937C-742062486D1F}" type="sibTrans" cxnId="{ABCAAF19-E89C-4EBE-8729-5AF909F77E83}">
      <dgm:prSet/>
      <dgm:spPr/>
      <dgm:t>
        <a:bodyPr/>
        <a:lstStyle/>
        <a:p>
          <a:pPr algn="ctr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17BC854-2767-4B13-BAA4-D8A7FDC1D135}" type="pres">
      <dgm:prSet presAssocID="{FC65CFC2-ADAC-4B35-BEBC-CF594573E0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4D491-CCE5-4D18-967E-8CDECC593013}" type="pres">
      <dgm:prSet presAssocID="{05CE80A1-1125-454A-B767-2063A3B0AF91}" presName="parentLin" presStyleCnt="0"/>
      <dgm:spPr/>
    </dgm:pt>
    <dgm:pt modelId="{7AA2F4A4-85C4-4B6A-A305-B4033D6E9998}" type="pres">
      <dgm:prSet presAssocID="{05CE80A1-1125-454A-B767-2063A3B0AF9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5C7812-82D4-4B32-A7E3-B0DE48F74584}" type="pres">
      <dgm:prSet presAssocID="{05CE80A1-1125-454A-B767-2063A3B0AF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18EBB-FAE7-410F-BAE7-1927BA4B2DF2}" type="pres">
      <dgm:prSet presAssocID="{05CE80A1-1125-454A-B767-2063A3B0AF91}" presName="negativeSpace" presStyleCnt="0"/>
      <dgm:spPr/>
    </dgm:pt>
    <dgm:pt modelId="{97DB4957-2723-4543-A6AD-D2A6FF92411C}" type="pres">
      <dgm:prSet presAssocID="{05CE80A1-1125-454A-B767-2063A3B0AF91}" presName="childText" presStyleLbl="conFgAcc1" presStyleIdx="0" presStyleCnt="3">
        <dgm:presLayoutVars>
          <dgm:bulletEnabled val="1"/>
        </dgm:presLayoutVars>
      </dgm:prSet>
      <dgm:spPr/>
    </dgm:pt>
    <dgm:pt modelId="{327397A8-FD7D-4151-8CDC-00E6A4662261}" type="pres">
      <dgm:prSet presAssocID="{3847FF65-8735-490A-ACE1-A9E2CA7D7DBA}" presName="spaceBetweenRectangles" presStyleCnt="0"/>
      <dgm:spPr/>
    </dgm:pt>
    <dgm:pt modelId="{9B433242-1C0F-4CB1-95FF-210913060DF6}" type="pres">
      <dgm:prSet presAssocID="{8CEC83D5-F532-4F40-8D42-2F61B7296C1A}" presName="parentLin" presStyleCnt="0"/>
      <dgm:spPr/>
    </dgm:pt>
    <dgm:pt modelId="{17F407EA-4028-4DC1-A26B-323124A9EFDC}" type="pres">
      <dgm:prSet presAssocID="{8CEC83D5-F532-4F40-8D42-2F61B7296C1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B1185D-5FFD-4C33-94E6-40112B80B252}" type="pres">
      <dgm:prSet presAssocID="{8CEC83D5-F532-4F40-8D42-2F61B7296C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C28CE-6529-43A1-B0C1-DDE3223C54D3}" type="pres">
      <dgm:prSet presAssocID="{8CEC83D5-F532-4F40-8D42-2F61B7296C1A}" presName="negativeSpace" presStyleCnt="0"/>
      <dgm:spPr/>
    </dgm:pt>
    <dgm:pt modelId="{725E4F9E-A835-4761-865F-30B3CDF0CC94}" type="pres">
      <dgm:prSet presAssocID="{8CEC83D5-F532-4F40-8D42-2F61B7296C1A}" presName="childText" presStyleLbl="conFgAcc1" presStyleIdx="1" presStyleCnt="3">
        <dgm:presLayoutVars>
          <dgm:bulletEnabled val="1"/>
        </dgm:presLayoutVars>
      </dgm:prSet>
      <dgm:spPr/>
    </dgm:pt>
    <dgm:pt modelId="{AFAFB210-FA97-48CD-AA2A-1054A3A6B55C}" type="pres">
      <dgm:prSet presAssocID="{734B8304-A62D-4518-825D-3E1006BC10C3}" presName="spaceBetweenRectangles" presStyleCnt="0"/>
      <dgm:spPr/>
    </dgm:pt>
    <dgm:pt modelId="{B3DE198B-83EA-4816-8FA0-739AEFB369C7}" type="pres">
      <dgm:prSet presAssocID="{4FC8842E-8694-4853-8089-C7400E5C2C2C}" presName="parentLin" presStyleCnt="0"/>
      <dgm:spPr/>
    </dgm:pt>
    <dgm:pt modelId="{A66FB596-C3D5-41A0-ACF4-4F57713A7343}" type="pres">
      <dgm:prSet presAssocID="{4FC8842E-8694-4853-8089-C7400E5C2C2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136BA82-A8CB-4A67-B97A-B4176BA28344}" type="pres">
      <dgm:prSet presAssocID="{4FC8842E-8694-4853-8089-C7400E5C2C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A654B-D9A8-4D66-8E8D-1EFBBB17174E}" type="pres">
      <dgm:prSet presAssocID="{4FC8842E-8694-4853-8089-C7400E5C2C2C}" presName="negativeSpace" presStyleCnt="0"/>
      <dgm:spPr/>
    </dgm:pt>
    <dgm:pt modelId="{231F91C1-B7B6-457C-89EF-13DDD696C1AC}" type="pres">
      <dgm:prSet presAssocID="{4FC8842E-8694-4853-8089-C7400E5C2C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DCC80D-E937-44F1-9647-15094D37AAA6}" srcId="{FC65CFC2-ADAC-4B35-BEBC-CF594573E0A8}" destId="{05CE80A1-1125-454A-B767-2063A3B0AF91}" srcOrd="0" destOrd="0" parTransId="{6B4E3B5A-3BCB-4D40-BC54-8B8C6688E779}" sibTransId="{3847FF65-8735-490A-ACE1-A9E2CA7D7DBA}"/>
    <dgm:cxn modelId="{D0279B3F-B32D-4E6C-9392-9B1AA75D4818}" type="presOf" srcId="{4FC8842E-8694-4853-8089-C7400E5C2C2C}" destId="{A66FB596-C3D5-41A0-ACF4-4F57713A7343}" srcOrd="0" destOrd="0" presId="urn:microsoft.com/office/officeart/2005/8/layout/list1"/>
    <dgm:cxn modelId="{253F2E11-92C8-418D-A227-DB0E52EA4F3A}" type="presOf" srcId="{8CEC83D5-F532-4F40-8D42-2F61B7296C1A}" destId="{76B1185D-5FFD-4C33-94E6-40112B80B252}" srcOrd="1" destOrd="0" presId="urn:microsoft.com/office/officeart/2005/8/layout/list1"/>
    <dgm:cxn modelId="{BF567080-4DF9-43E1-B43E-8FFBBE221150}" type="presOf" srcId="{05CE80A1-1125-454A-B767-2063A3B0AF91}" destId="{CC5C7812-82D4-4B32-A7E3-B0DE48F74584}" srcOrd="1" destOrd="0" presId="urn:microsoft.com/office/officeart/2005/8/layout/list1"/>
    <dgm:cxn modelId="{5CD327EE-90D3-4356-B760-D9C83F78F228}" srcId="{FC65CFC2-ADAC-4B35-BEBC-CF594573E0A8}" destId="{8CEC83D5-F532-4F40-8D42-2F61B7296C1A}" srcOrd="1" destOrd="0" parTransId="{CF8EF8A5-107E-438F-98FB-F486D8919839}" sibTransId="{734B8304-A62D-4518-825D-3E1006BC10C3}"/>
    <dgm:cxn modelId="{ABCAAF19-E89C-4EBE-8729-5AF909F77E83}" srcId="{FC65CFC2-ADAC-4B35-BEBC-CF594573E0A8}" destId="{4FC8842E-8694-4853-8089-C7400E5C2C2C}" srcOrd="2" destOrd="0" parTransId="{86598FE6-4744-4368-8B85-3BF60F4B6187}" sibTransId="{3C6B0498-8887-432B-937C-742062486D1F}"/>
    <dgm:cxn modelId="{558B9619-DC6D-485C-B645-452C17F2E424}" type="presOf" srcId="{05CE80A1-1125-454A-B767-2063A3B0AF91}" destId="{7AA2F4A4-85C4-4B6A-A305-B4033D6E9998}" srcOrd="0" destOrd="0" presId="urn:microsoft.com/office/officeart/2005/8/layout/list1"/>
    <dgm:cxn modelId="{15E1551F-B207-4311-8B89-510CE4C58406}" type="presOf" srcId="{4FC8842E-8694-4853-8089-C7400E5C2C2C}" destId="{C136BA82-A8CB-4A67-B97A-B4176BA28344}" srcOrd="1" destOrd="0" presId="urn:microsoft.com/office/officeart/2005/8/layout/list1"/>
    <dgm:cxn modelId="{E9A336C2-F544-401B-B577-455D0774D214}" type="presOf" srcId="{8CEC83D5-F532-4F40-8D42-2F61B7296C1A}" destId="{17F407EA-4028-4DC1-A26B-323124A9EFDC}" srcOrd="0" destOrd="0" presId="urn:microsoft.com/office/officeart/2005/8/layout/list1"/>
    <dgm:cxn modelId="{9D74BC2D-5BE5-495B-8828-3DED2909C56F}" type="presOf" srcId="{FC65CFC2-ADAC-4B35-BEBC-CF594573E0A8}" destId="{B17BC854-2767-4B13-BAA4-D8A7FDC1D135}" srcOrd="0" destOrd="0" presId="urn:microsoft.com/office/officeart/2005/8/layout/list1"/>
    <dgm:cxn modelId="{C9FF8715-C8B0-45FF-8ABE-CF054F5D80DB}" type="presParOf" srcId="{B17BC854-2767-4B13-BAA4-D8A7FDC1D135}" destId="{7814D491-CCE5-4D18-967E-8CDECC593013}" srcOrd="0" destOrd="0" presId="urn:microsoft.com/office/officeart/2005/8/layout/list1"/>
    <dgm:cxn modelId="{7CD53DBD-FB74-40E2-8D8A-9B1AB7F19306}" type="presParOf" srcId="{7814D491-CCE5-4D18-967E-8CDECC593013}" destId="{7AA2F4A4-85C4-4B6A-A305-B4033D6E9998}" srcOrd="0" destOrd="0" presId="urn:microsoft.com/office/officeart/2005/8/layout/list1"/>
    <dgm:cxn modelId="{0D54F506-5FC0-4487-808E-16D026E40D59}" type="presParOf" srcId="{7814D491-CCE5-4D18-967E-8CDECC593013}" destId="{CC5C7812-82D4-4B32-A7E3-B0DE48F74584}" srcOrd="1" destOrd="0" presId="urn:microsoft.com/office/officeart/2005/8/layout/list1"/>
    <dgm:cxn modelId="{76932856-CEC7-4E5E-9582-6A287595909E}" type="presParOf" srcId="{B17BC854-2767-4B13-BAA4-D8A7FDC1D135}" destId="{D4318EBB-FAE7-410F-BAE7-1927BA4B2DF2}" srcOrd="1" destOrd="0" presId="urn:microsoft.com/office/officeart/2005/8/layout/list1"/>
    <dgm:cxn modelId="{B5944B9F-3BC5-4DD5-876A-FE174200B9FB}" type="presParOf" srcId="{B17BC854-2767-4B13-BAA4-D8A7FDC1D135}" destId="{97DB4957-2723-4543-A6AD-D2A6FF92411C}" srcOrd="2" destOrd="0" presId="urn:microsoft.com/office/officeart/2005/8/layout/list1"/>
    <dgm:cxn modelId="{C1EACB35-1BDE-4C24-8EC9-43843121788E}" type="presParOf" srcId="{B17BC854-2767-4B13-BAA4-D8A7FDC1D135}" destId="{327397A8-FD7D-4151-8CDC-00E6A4662261}" srcOrd="3" destOrd="0" presId="urn:microsoft.com/office/officeart/2005/8/layout/list1"/>
    <dgm:cxn modelId="{2C50196B-E791-47E1-8D93-ED8483149542}" type="presParOf" srcId="{B17BC854-2767-4B13-BAA4-D8A7FDC1D135}" destId="{9B433242-1C0F-4CB1-95FF-210913060DF6}" srcOrd="4" destOrd="0" presId="urn:microsoft.com/office/officeart/2005/8/layout/list1"/>
    <dgm:cxn modelId="{BC7A2FF1-FCA6-4176-8564-6EF5DBB8376C}" type="presParOf" srcId="{9B433242-1C0F-4CB1-95FF-210913060DF6}" destId="{17F407EA-4028-4DC1-A26B-323124A9EFDC}" srcOrd="0" destOrd="0" presId="urn:microsoft.com/office/officeart/2005/8/layout/list1"/>
    <dgm:cxn modelId="{11A11160-0A3D-4407-8A63-003B3CF2929B}" type="presParOf" srcId="{9B433242-1C0F-4CB1-95FF-210913060DF6}" destId="{76B1185D-5FFD-4C33-94E6-40112B80B252}" srcOrd="1" destOrd="0" presId="urn:microsoft.com/office/officeart/2005/8/layout/list1"/>
    <dgm:cxn modelId="{C0F60165-CC76-494F-90C5-DB2C4B5CF53F}" type="presParOf" srcId="{B17BC854-2767-4B13-BAA4-D8A7FDC1D135}" destId="{06FC28CE-6529-43A1-B0C1-DDE3223C54D3}" srcOrd="5" destOrd="0" presId="urn:microsoft.com/office/officeart/2005/8/layout/list1"/>
    <dgm:cxn modelId="{ABCC4578-2F94-4070-AE64-CF4EAD78019B}" type="presParOf" srcId="{B17BC854-2767-4B13-BAA4-D8A7FDC1D135}" destId="{725E4F9E-A835-4761-865F-30B3CDF0CC94}" srcOrd="6" destOrd="0" presId="urn:microsoft.com/office/officeart/2005/8/layout/list1"/>
    <dgm:cxn modelId="{76FBF113-06F4-4817-9C60-9EFFAAC0B16C}" type="presParOf" srcId="{B17BC854-2767-4B13-BAA4-D8A7FDC1D135}" destId="{AFAFB210-FA97-48CD-AA2A-1054A3A6B55C}" srcOrd="7" destOrd="0" presId="urn:microsoft.com/office/officeart/2005/8/layout/list1"/>
    <dgm:cxn modelId="{F9CD8121-3163-42AA-87BB-F7FF074364F0}" type="presParOf" srcId="{B17BC854-2767-4B13-BAA4-D8A7FDC1D135}" destId="{B3DE198B-83EA-4816-8FA0-739AEFB369C7}" srcOrd="8" destOrd="0" presId="urn:microsoft.com/office/officeart/2005/8/layout/list1"/>
    <dgm:cxn modelId="{089A50D3-EFE8-4D67-9699-A4A4D264F41D}" type="presParOf" srcId="{B3DE198B-83EA-4816-8FA0-739AEFB369C7}" destId="{A66FB596-C3D5-41A0-ACF4-4F57713A7343}" srcOrd="0" destOrd="0" presId="urn:microsoft.com/office/officeart/2005/8/layout/list1"/>
    <dgm:cxn modelId="{9DC7F84C-0CBA-459A-BB9E-14304B0848A9}" type="presParOf" srcId="{B3DE198B-83EA-4816-8FA0-739AEFB369C7}" destId="{C136BA82-A8CB-4A67-B97A-B4176BA28344}" srcOrd="1" destOrd="0" presId="urn:microsoft.com/office/officeart/2005/8/layout/list1"/>
    <dgm:cxn modelId="{763AF8A0-903D-4AC6-AFB2-DD2FA18CD134}" type="presParOf" srcId="{B17BC854-2767-4B13-BAA4-D8A7FDC1D135}" destId="{E51A654B-D9A8-4D66-8E8D-1EFBBB17174E}" srcOrd="9" destOrd="0" presId="urn:microsoft.com/office/officeart/2005/8/layout/list1"/>
    <dgm:cxn modelId="{0A63B02B-8B27-4D71-BA7F-5DEEE790A8A5}" type="presParOf" srcId="{B17BC854-2767-4B13-BAA4-D8A7FDC1D135}" destId="{231F91C1-B7B6-457C-89EF-13DDD696C1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BBD6-DCC5-4FAA-882C-20A66F662C73}">
      <dsp:nvSpPr>
        <dsp:cNvPr id="0" name=""/>
        <dsp:cNvSpPr/>
      </dsp:nvSpPr>
      <dsp:spPr>
        <a:xfrm>
          <a:off x="917145" y="174"/>
          <a:ext cx="2104581" cy="126274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Звук голоса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7145" y="174"/>
        <a:ext cx="2104581" cy="1262748"/>
      </dsp:txXfrm>
    </dsp:sp>
    <dsp:sp modelId="{F7A9E41E-AE20-4E75-B44D-5403FEC45170}">
      <dsp:nvSpPr>
        <dsp:cNvPr id="0" name=""/>
        <dsp:cNvSpPr/>
      </dsp:nvSpPr>
      <dsp:spPr>
        <a:xfrm>
          <a:off x="3232185" y="174"/>
          <a:ext cx="2104581" cy="126274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Высота звука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2185" y="174"/>
        <a:ext cx="2104581" cy="1262748"/>
      </dsp:txXfrm>
    </dsp:sp>
    <dsp:sp modelId="{7583FC2A-585C-4D28-B5F7-95FC31C76AE4}">
      <dsp:nvSpPr>
        <dsp:cNvPr id="0" name=""/>
        <dsp:cNvSpPr/>
      </dsp:nvSpPr>
      <dsp:spPr>
        <a:xfrm>
          <a:off x="5547224" y="174"/>
          <a:ext cx="2104581" cy="126274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Сила голоса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47224" y="174"/>
        <a:ext cx="2104581" cy="1262748"/>
      </dsp:txXfrm>
    </dsp:sp>
    <dsp:sp modelId="{D01DD94B-4509-4C38-8C2F-249C49F6D5F5}">
      <dsp:nvSpPr>
        <dsp:cNvPr id="0" name=""/>
        <dsp:cNvSpPr/>
      </dsp:nvSpPr>
      <dsp:spPr>
        <a:xfrm>
          <a:off x="2074665" y="1473381"/>
          <a:ext cx="2104581" cy="126274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Окраска звука (тембр)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4665" y="1473381"/>
        <a:ext cx="2104581" cy="1262748"/>
      </dsp:txXfrm>
    </dsp:sp>
    <dsp:sp modelId="{C3003B73-9D95-4C98-A4C2-DFC2CDA4A3F6}">
      <dsp:nvSpPr>
        <dsp:cNvPr id="0" name=""/>
        <dsp:cNvSpPr/>
      </dsp:nvSpPr>
      <dsp:spPr>
        <a:xfrm>
          <a:off x="4389705" y="1473381"/>
          <a:ext cx="2104581" cy="126274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Резонанс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9705" y="1473381"/>
        <a:ext cx="2104581" cy="1262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BC6E9-F8B4-4440-A6E4-50E18711AC2E}">
      <dsp:nvSpPr>
        <dsp:cNvPr id="0" name=""/>
        <dsp:cNvSpPr/>
      </dsp:nvSpPr>
      <dsp:spPr>
        <a:xfrm>
          <a:off x="1901011" y="209"/>
          <a:ext cx="2851516" cy="815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врожденный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приобретенный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1011" y="102171"/>
        <a:ext cx="2545630" cy="611773"/>
      </dsp:txXfrm>
    </dsp:sp>
    <dsp:sp modelId="{85FC6263-A7B2-4B21-9F75-1D7F9A0DE964}">
      <dsp:nvSpPr>
        <dsp:cNvPr id="0" name=""/>
        <dsp:cNvSpPr/>
      </dsp:nvSpPr>
      <dsp:spPr>
        <a:xfrm>
          <a:off x="0" y="209"/>
          <a:ext cx="1901011" cy="8156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От времени проявления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19" y="40028"/>
        <a:ext cx="1821373" cy="736059"/>
      </dsp:txXfrm>
    </dsp:sp>
    <dsp:sp modelId="{371AAFF7-BBDD-4E18-9020-38B18F409C5F}">
      <dsp:nvSpPr>
        <dsp:cNvPr id="0" name=""/>
        <dsp:cNvSpPr/>
      </dsp:nvSpPr>
      <dsp:spPr>
        <a:xfrm>
          <a:off x="1901011" y="897476"/>
          <a:ext cx="2851516" cy="815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17103"/>
            <a:satOff val="-8433"/>
            <a:lumOff val="-93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17103"/>
              <a:satOff val="-8433"/>
              <a:lumOff val="-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органическое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функциональное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1011" y="999438"/>
        <a:ext cx="2545630" cy="611773"/>
      </dsp:txXfrm>
    </dsp:sp>
    <dsp:sp modelId="{097C1319-2CCE-4D9E-98C0-516E23104AA9}">
      <dsp:nvSpPr>
        <dsp:cNvPr id="0" name=""/>
        <dsp:cNvSpPr/>
      </dsp:nvSpPr>
      <dsp:spPr>
        <a:xfrm>
          <a:off x="0" y="897476"/>
          <a:ext cx="1901011" cy="815697"/>
        </a:xfrm>
        <a:prstGeom prst="roundRect">
          <a:avLst/>
        </a:prstGeom>
        <a:solidFill>
          <a:schemeClr val="accent5">
            <a:hueOff val="-3463634"/>
            <a:satOff val="0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От характера нарушений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19" y="937295"/>
        <a:ext cx="1821373" cy="736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21D1A-AD30-4356-ABD5-875B4B9DE2B8}">
      <dsp:nvSpPr>
        <dsp:cNvPr id="0" name=""/>
        <dsp:cNvSpPr/>
      </dsp:nvSpPr>
      <dsp:spPr>
        <a:xfrm>
          <a:off x="0" y="0"/>
          <a:ext cx="3264074" cy="8856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Нарушения внимания, памяти, мышления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41" y="25941"/>
        <a:ext cx="2308337" cy="833816"/>
      </dsp:txXfrm>
    </dsp:sp>
    <dsp:sp modelId="{6B8D6026-7AC5-4A96-A22A-1D34AA303E81}">
      <dsp:nvSpPr>
        <dsp:cNvPr id="0" name=""/>
        <dsp:cNvSpPr/>
      </dsp:nvSpPr>
      <dsp:spPr>
        <a:xfrm>
          <a:off x="288006" y="1033314"/>
          <a:ext cx="3264074" cy="885698"/>
        </a:xfrm>
        <a:prstGeom prst="roundRect">
          <a:avLst>
            <a:gd name="adj" fmla="val 10000"/>
          </a:avLst>
        </a:prstGeom>
        <a:solidFill>
          <a:schemeClr val="accent5">
            <a:hueOff val="-1731817"/>
            <a:satOff val="0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Расстройства эмоционально-волевой сферы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947" y="1059255"/>
        <a:ext cx="2348482" cy="833816"/>
      </dsp:txXfrm>
    </dsp:sp>
    <dsp:sp modelId="{A0D80FD4-11A2-4377-8304-E4891B577E72}">
      <dsp:nvSpPr>
        <dsp:cNvPr id="0" name=""/>
        <dsp:cNvSpPr/>
      </dsp:nvSpPr>
      <dsp:spPr>
        <a:xfrm>
          <a:off x="576013" y="2066629"/>
          <a:ext cx="3264074" cy="885698"/>
        </a:xfrm>
        <a:prstGeom prst="roundRect">
          <a:avLst>
            <a:gd name="adj" fmla="val 10000"/>
          </a:avLst>
        </a:prstGeom>
        <a:solidFill>
          <a:schemeClr val="accent5">
            <a:hueOff val="-3463634"/>
            <a:satOff val="0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Нарушения </a:t>
          </a:r>
          <a:r>
            <a:rPr lang="ru-RU" sz="1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саморегуляции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соматическая </a:t>
          </a:r>
          <a:r>
            <a:rPr lang="ru-RU" sz="1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ослабленность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954" y="2092570"/>
        <a:ext cx="2348482" cy="833816"/>
      </dsp:txXfrm>
    </dsp:sp>
    <dsp:sp modelId="{C47E4A99-0FD9-466B-9941-9EBF4F273B79}">
      <dsp:nvSpPr>
        <dsp:cNvPr id="0" name=""/>
        <dsp:cNvSpPr/>
      </dsp:nvSpPr>
      <dsp:spPr>
        <a:xfrm>
          <a:off x="2688370" y="671654"/>
          <a:ext cx="575703" cy="575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7903" y="671654"/>
        <a:ext cx="316637" cy="433217"/>
      </dsp:txXfrm>
    </dsp:sp>
    <dsp:sp modelId="{91D9A0F6-8730-478C-987A-F7338E082E46}">
      <dsp:nvSpPr>
        <dsp:cNvPr id="0" name=""/>
        <dsp:cNvSpPr/>
      </dsp:nvSpPr>
      <dsp:spPr>
        <a:xfrm>
          <a:off x="2976377" y="1699064"/>
          <a:ext cx="575703" cy="575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17103"/>
            <a:satOff val="-8433"/>
            <a:lumOff val="-93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05910" y="1699064"/>
        <a:ext cx="316637" cy="433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B4957-2723-4543-A6AD-D2A6FF92411C}">
      <dsp:nvSpPr>
        <dsp:cNvPr id="0" name=""/>
        <dsp:cNvSpPr/>
      </dsp:nvSpPr>
      <dsp:spPr>
        <a:xfrm>
          <a:off x="0" y="717463"/>
          <a:ext cx="42587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C7812-82D4-4B32-A7E3-B0DE48F74584}">
      <dsp:nvSpPr>
        <dsp:cNvPr id="0" name=""/>
        <dsp:cNvSpPr/>
      </dsp:nvSpPr>
      <dsp:spPr>
        <a:xfrm>
          <a:off x="212936" y="496063"/>
          <a:ext cx="2981108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79" tIns="0" rIns="112679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Трудности в речевом общении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552" y="517679"/>
        <a:ext cx="2937876" cy="399568"/>
      </dsp:txXfrm>
    </dsp:sp>
    <dsp:sp modelId="{725E4F9E-A835-4761-865F-30B3CDF0CC94}">
      <dsp:nvSpPr>
        <dsp:cNvPr id="0" name=""/>
        <dsp:cNvSpPr/>
      </dsp:nvSpPr>
      <dsp:spPr>
        <a:xfrm>
          <a:off x="0" y="1397864"/>
          <a:ext cx="42587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731817"/>
              <a:satOff val="0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1185D-5FFD-4C33-94E6-40112B80B252}">
      <dsp:nvSpPr>
        <dsp:cNvPr id="0" name=""/>
        <dsp:cNvSpPr/>
      </dsp:nvSpPr>
      <dsp:spPr>
        <a:xfrm>
          <a:off x="212936" y="1176463"/>
          <a:ext cx="2981108" cy="442800"/>
        </a:xfrm>
        <a:prstGeom prst="roundRect">
          <a:avLst/>
        </a:prstGeom>
        <a:solidFill>
          <a:schemeClr val="accent5">
            <a:hueOff val="-1731817"/>
            <a:satOff val="0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79" tIns="0" rIns="112679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Нарушение коммуникативной функции речи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552" y="1198079"/>
        <a:ext cx="2937876" cy="399568"/>
      </dsp:txXfrm>
    </dsp:sp>
    <dsp:sp modelId="{231F91C1-B7B6-457C-89EF-13DDD696C1AC}">
      <dsp:nvSpPr>
        <dsp:cNvPr id="0" name=""/>
        <dsp:cNvSpPr/>
      </dsp:nvSpPr>
      <dsp:spPr>
        <a:xfrm>
          <a:off x="0" y="2078264"/>
          <a:ext cx="42587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463634"/>
              <a:satOff val="0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6BA82-A8CB-4A67-B97A-B4176BA28344}">
      <dsp:nvSpPr>
        <dsp:cNvPr id="0" name=""/>
        <dsp:cNvSpPr/>
      </dsp:nvSpPr>
      <dsp:spPr>
        <a:xfrm>
          <a:off x="212936" y="1856864"/>
          <a:ext cx="2981108" cy="442800"/>
        </a:xfrm>
        <a:prstGeom prst="roundRect">
          <a:avLst/>
        </a:prstGeom>
        <a:solidFill>
          <a:schemeClr val="accent5">
            <a:hueOff val="-3463634"/>
            <a:satOff val="0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79" tIns="0" rIns="112679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Сужение социальных контактов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552" y="1878480"/>
        <a:ext cx="293787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7279-CF39-4722-A7C5-6329F570B3A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1D9FE-43B4-41C1-A847-1BE4E7AAD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349B-B396-4EB8-9B85-98DF943C106D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73F2-5309-47BB-8C65-932B3E334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D06C-569A-49C7-A679-7ADF2AD2AB85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5922-5D43-4400-A702-590601081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7279-CF39-4722-A7C5-6329F570B3A2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1D9FE-43B4-41C1-A847-1BE4E7AAD2F3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93C2-2004-4A0A-BAC8-64A858824853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249C-1EF2-43D7-83AD-58C18DC22D4F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5B39-A615-42BB-AF3E-1B972470C214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5C65-F79C-4DE3-B0FE-8B4C43E5985D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1583-1D7D-46DC-A6D6-4CB9533A328A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E210-DD79-46F8-B820-06BD5C04C634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D296-97E5-4919-B461-EDAB2F7B7A52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BD4D-5FA9-489D-A8D6-66AC4D892E1D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DEED-A7A0-4BC5-8A88-3E7DD93219B4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2D03-38CB-4BCE-AC7E-16B9B789DD07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B904-7E06-4A5E-AF1A-2FFF893415E7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906C-6CFF-4A28-8E0E-A12B63B6396B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1D6B-8085-4698-9CF3-13FDD7463B40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DE88-1BD2-488A-B5A0-FEFBA6B8A771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93C2-2004-4A0A-BAC8-64A858824853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249C-1EF2-43D7-83AD-58C18DC22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E148-2BBE-4E45-91EC-6872EB0063FF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8459-6DBB-459C-A2CF-C8199B659797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349B-B396-4EB8-9B85-98DF943C106D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73F2-5309-47BB-8C65-932B3E334D6E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D06C-569A-49C7-A679-7ADF2AD2AB85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5922-5D43-4400-A702-590601081BE5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5B39-A615-42BB-AF3E-1B972470C21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5C65-F79C-4DE3-B0FE-8B4C43E59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1583-1D7D-46DC-A6D6-4CB9533A328A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E210-DD79-46F8-B820-06BD5C04C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D296-97E5-4919-B461-EDAB2F7B7A5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BD4D-5FA9-489D-A8D6-66AC4D892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DEED-A7A0-4BC5-8A88-3E7DD93219B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2D03-38CB-4BCE-AC7E-16B9B789D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B904-7E06-4A5E-AF1A-2FFF893415E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906C-6CFF-4A28-8E0E-A12B63B63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1D6B-8085-4698-9CF3-13FDD7463B40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DE88-1BD2-488A-B5A0-FEFBA6B8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E148-2BBE-4E45-91EC-6872EB0063F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8459-6DBB-459C-A2CF-C8199B659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2AF4DA-E6F2-4E56-9335-C89475E40E96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35B1AC-4E61-4789-86C5-5AB5076E7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2AF4DA-E6F2-4E56-9335-C89475E40E96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16.02.2016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35B1AC-4E61-4789-86C5-5AB5076E70D2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0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2996952"/>
            <a:ext cx="5220072" cy="1440160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«Нарушения голоса у детей дошкольного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возраста»</a:t>
            </a:r>
            <a:r>
              <a:rPr lang="ru-RU" sz="4000" b="1" dirty="0" smtClean="0">
                <a:latin typeface="Monotype Corsiva" pitchFamily="66" charset="0"/>
              </a:rPr>
              <a:t>»</a:t>
            </a: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endParaRPr lang="ru-RU" sz="4000" b="1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6640" y="4437112"/>
            <a:ext cx="4067175" cy="69532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учитель-логопед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Ширеева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Тамара Ивановна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663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5 «Колокольчик»  общеразвивающего вида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Волжского муниципального района Республики Марий Эл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голоса</a:t>
            </a: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65" y="8367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Профилактика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предполагает: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периодический осмотр у специалистов;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простудных болезней;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правильный образ жизни;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отказ от вредных привычек;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нормального голосового режима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libri"/>
                <a:cs typeface="+mn-cs"/>
              </a:rPr>
              <a:t>.</a:t>
            </a:r>
          </a:p>
        </p:txBody>
      </p:sp>
      <p:pic>
        <p:nvPicPr>
          <p:cNvPr id="4098" name="Picture 2" descr="C:\Users\Библиотека\Desktop\os57l1jaa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786190"/>
            <a:ext cx="3500462" cy="2648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Библиотека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85860"/>
            <a:ext cx="3067049" cy="195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7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65" y="8367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122" name="Picture 2" descr="C:\Users\Библиотека\Desktop\logoped_1400_1000_5_1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429520" cy="530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7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нарушений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голоса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дошкольного возраста</a:t>
            </a: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65" y="83671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Фонопедия</a:t>
            </a:r>
            <a:r>
              <a:rPr lang="ru-RU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0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педагогического воздействия, направленного на постепенную активизацию и координацию нервно-мышечного аппарата гортани специальными упражнениям, коррекцию дыхания и личности обучающегося.</a:t>
            </a:r>
          </a:p>
          <a:p>
            <a:pPr algn="just"/>
            <a:r>
              <a:rPr lang="ru-RU" b="0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голосообразования:</a:t>
            </a:r>
          </a:p>
          <a:p>
            <a:pPr algn="just"/>
            <a:r>
              <a:rPr lang="ru-RU" b="0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Голос</a:t>
            </a:r>
            <a:r>
              <a:rPr lang="ru-RU" b="0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совокупность разнообразных по своим характеристикам звуков, возникающих в результате колебания эластических голосовых складок.</a:t>
            </a:r>
          </a:p>
          <a:p>
            <a:pPr algn="just"/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5176527"/>
              </p:ext>
            </p:extLst>
          </p:nvPr>
        </p:nvGraphicFramePr>
        <p:xfrm>
          <a:off x="300933" y="3212976"/>
          <a:ext cx="856895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 голоса</a:t>
            </a: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65" y="8367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6754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Нарушения голоса </a:t>
            </a:r>
            <a:r>
              <a:rPr lang="ru-RU" sz="2000" b="0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0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заболеваний, для которых характерно</a:t>
            </a:r>
          </a:p>
          <a:p>
            <a:pPr algn="just"/>
            <a:r>
              <a:rPr lang="ru-RU" b="0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полное или частичное отсутствие фонации.</a:t>
            </a:r>
          </a:p>
          <a:p>
            <a:pPr algn="just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Фонация</a:t>
            </a:r>
            <a:r>
              <a:rPr lang="ru-RU" sz="2000" b="0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0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произношение, произносительный процесс человеческой речи.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нарушений голоса:</a:t>
            </a:r>
            <a:endParaRPr lang="ru-RU" sz="2400" b="0" cap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Дисфония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характерно частичное расстройство в силе, высоте, а также в тембре. Речь приобретает хрипоту, глухость и сиплость.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Афония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наблюдается полное отсутствие звучания голоса. Больной может говорить только шепотом.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зависимости от механизма развития, данные нарушения бывают: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функциональными;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органическими.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Данное состояние бывает: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центральным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патологические расстройства происходят в речевом аппарате в его центральном отделе;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периферическим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патология развивается на периферии.</a:t>
            </a:r>
          </a:p>
          <a:p>
            <a:pPr algn="just"/>
            <a:r>
              <a:rPr lang="ru-RU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2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Факторы, обуславливающие развитие этих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расстройств</a:t>
            </a:r>
            <a:endParaRPr lang="ru-RU" sz="26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65" y="8367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921" y="908720"/>
            <a:ext cx="7187391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парезы и параличи голосовых связок;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поражением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коры или ствола головного мозга, а также проводящих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нервных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путей;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церебральный паралич;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воспалительные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заболевания; 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анатомические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в речевом аппарате;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хронические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ларингиты;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травмы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ожоги гортани;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опухоли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гортани;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послеоперационные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стенозы и рубцы гортани;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резекция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гортани;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ларингэктомия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острая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психотравмирующая ситуация;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более подвержены женщины;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эндокринные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болезни;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курение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Библиотека\Desktop\Hj9865JKTsk.jpg"/>
          <p:cNvPicPr>
            <a:picLocks noChangeAspect="1" noChangeArrowheads="1"/>
          </p:cNvPicPr>
          <p:nvPr/>
        </p:nvPicPr>
        <p:blipFill>
          <a:blip r:embed="rId3" cstate="print"/>
          <a:srcRect l="8178" t="4056" r="8178" b="18957"/>
          <a:stretch>
            <a:fillRect/>
          </a:stretch>
        </p:blipFill>
        <p:spPr bwMode="auto">
          <a:xfrm>
            <a:off x="5286380" y="1785926"/>
            <a:ext cx="3721657" cy="384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7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Симптомы нарушений голоса</a:t>
            </a: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65" y="8367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4812" y="1076874"/>
            <a:ext cx="7754268" cy="443198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Органические расстройства речи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сопровождаются следующей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клинической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картиной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сильная утомляемость;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невозможность выполнения полностью речевой нагрузки;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субъективные и неприятные ощущения в горле: першение, царапанье, ощущение «комка»,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саднение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давление и боль;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хриплость звучания;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рефлекторный кашель;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поперхиванием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возможны расстройства дыхания;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наблюдается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дискоординация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фонаций и дыхания;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она приобретает монотонность и назальный оттенок;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социальных контактов.</a:t>
            </a:r>
          </a:p>
        </p:txBody>
      </p:sp>
    </p:spTree>
    <p:extLst>
      <p:ext uri="{BB962C8B-B14F-4D97-AF65-F5344CB8AC3E}">
        <p14:creationId xmlns:p14="http://schemas.microsoft.com/office/powerpoint/2010/main" val="7017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Симптомы нарушений голоса</a:t>
            </a: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65" y="8367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4403" y="1412776"/>
            <a:ext cx="7462014" cy="36194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Клиническая картина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функциональных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расстройств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отсутствует возможность произвольного регулирования звучания голоса;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охриплость или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осиплость;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прерывание (осечки);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быстрая утомляемость голоса;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одномоментная потеря голоса.</a:t>
            </a: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Влияние голосовых расстройств на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личности ребенка</a:t>
            </a: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65" y="8367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92D05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85652998"/>
              </p:ext>
            </p:extLst>
          </p:nvPr>
        </p:nvGraphicFramePr>
        <p:xfrm>
          <a:off x="251520" y="1067544"/>
          <a:ext cx="4752528" cy="171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865540602"/>
              </p:ext>
            </p:extLst>
          </p:nvPr>
        </p:nvGraphicFramePr>
        <p:xfrm>
          <a:off x="5004048" y="2564904"/>
          <a:ext cx="384008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868144" y="1298377"/>
            <a:ext cx="2160240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Вторичные нарушения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141416793"/>
              </p:ext>
            </p:extLst>
          </p:nvPr>
        </p:nvGraphicFramePr>
        <p:xfrm>
          <a:off x="385280" y="2924944"/>
          <a:ext cx="4258727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017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нарушений голоса</a:t>
            </a: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65" y="8367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195" y="1124744"/>
            <a:ext cx="76822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целью проведения диагностики необходимо записаться на прием к врачу-отоларингологу. Рекомендуется консультация у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фониатра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или невролога. Также можно проконсультироваться у логопеда. Врач назначит следующие диагностические исследования: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ларингоскопия;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стробоскопия;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рентгенография гортани;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компьютерная томография гортани.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050" name="Picture 2" descr="C:\Users\Библиотека\Desktop\shutterstock_15509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643182"/>
            <a:ext cx="3477986" cy="231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Библиотека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256"/>
            <a:ext cx="3714776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7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Коррекция нарушений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голоса</a:t>
            </a: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65" y="8367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71546"/>
            <a:ext cx="6174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Коррекция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заключается в следующем: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массаж шеи;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физиотерапия;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ЛФК;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соблюдение речевого режима;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психотерапия.</a:t>
            </a:r>
          </a:p>
        </p:txBody>
      </p:sp>
      <p:pic>
        <p:nvPicPr>
          <p:cNvPr id="3074" name="Picture 2" descr="C:\Users\Библиотека\Desktop\53c7b5ac-1870-4a89-b865-113bbc281da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876"/>
            <a:ext cx="3143240" cy="196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Библиотека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000108"/>
            <a:ext cx="2000258" cy="238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Библиотека\Desktop\Lechebnaja-gimnastika-pri-krivosch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857628"/>
            <a:ext cx="3738572" cy="264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7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118</TotalTime>
  <Words>187</Words>
  <Application>Microsoft Office PowerPoint</Application>
  <PresentationFormat>Экран (4:3)</PresentationFormat>
  <Paragraphs>107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Wingdings</vt:lpstr>
      <vt:lpstr>000051</vt:lpstr>
      <vt:lpstr>1_000051</vt:lpstr>
      <vt:lpstr>   «Нарушения голоса у детей дошкольного возраста»» </vt:lpstr>
      <vt:lpstr>Актуальность проблемы нарушений голоса  у детей дошкольного возраста</vt:lpstr>
      <vt:lpstr>Нарушения голоса</vt:lpstr>
      <vt:lpstr> Факторы, обуславливающие развитие этих расстройств</vt:lpstr>
      <vt:lpstr>Симптомы нарушений голоса</vt:lpstr>
      <vt:lpstr>Симптомы нарушений голоса</vt:lpstr>
      <vt:lpstr>Влияние голосовых расстройств на  формирование личности ребенка</vt:lpstr>
      <vt:lpstr>Диагностика нарушений голоса</vt:lpstr>
      <vt:lpstr>Коррекция нарушений голоса</vt:lpstr>
      <vt:lpstr>Профилактика нарушений голоса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«Нарушения голоса у детей дошкольного возраста»» </dc:title>
  <dc:creator>психолог</dc:creator>
  <cp:lastModifiedBy>Пользователь</cp:lastModifiedBy>
  <cp:revision>19</cp:revision>
  <dcterms:created xsi:type="dcterms:W3CDTF">2016-02-16T06:02:38Z</dcterms:created>
  <dcterms:modified xsi:type="dcterms:W3CDTF">2016-02-16T13:10:04Z</dcterms:modified>
</cp:coreProperties>
</file>