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2" r:id="rId12"/>
    <p:sldId id="313" r:id="rId13"/>
    <p:sldId id="314" r:id="rId14"/>
    <p:sldId id="315" r:id="rId15"/>
    <p:sldId id="267" r:id="rId16"/>
    <p:sldId id="266" r:id="rId17"/>
    <p:sldId id="317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614" autoAdjust="0"/>
  </p:normalViewPr>
  <p:slideViewPr>
    <p:cSldViewPr snapToGrid="0">
      <p:cViewPr varScale="1">
        <p:scale>
          <a:sx n="68" d="100"/>
          <a:sy n="68" d="100"/>
        </p:scale>
        <p:origin x="-81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824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0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365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409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519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20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0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3931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429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453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680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F99A0-EC15-4C05-87CD-FC447C63B0E3}" type="datetimeFigureOut">
              <a:rPr lang="ru-RU" smtClean="0"/>
              <a:pPr/>
              <a:t>06.03.2017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D3E81-B6F3-4144-AE11-CB58EE51512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79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2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1.jpeg"/><Relationship Id="rId7" Type="http://schemas.openxmlformats.org/officeDocument/2006/relationships/image" Target="../media/image22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emf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35.png"/><Relationship Id="rId7" Type="http://schemas.openxmlformats.org/officeDocument/2006/relationships/image" Target="../media/image5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dou132.ru/sites/default/files/field/image/opy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53" t="-1" r="11521" b="-3112"/>
          <a:stretch/>
        </p:blipFill>
        <p:spPr bwMode="auto">
          <a:xfrm>
            <a:off x="7755473" y="1761552"/>
            <a:ext cx="3556000" cy="451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64845" y="399533"/>
            <a:ext cx="53501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ама, папа, баба, няня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://raduga.name/wp-content/uploads/2014/08/657457646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958" t="7395" r="30132" b="5640"/>
          <a:stretch/>
        </p:blipFill>
        <p:spPr bwMode="auto">
          <a:xfrm flipH="1">
            <a:off x="2610573" y="1484614"/>
            <a:ext cx="2021988" cy="506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raduga.name/wp-content/uploads/2014/08/657457646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5" t="-1" r="87819" b="90831"/>
          <a:stretch/>
        </p:blipFill>
        <p:spPr bwMode="auto">
          <a:xfrm>
            <a:off x="2249401" y="5046135"/>
            <a:ext cx="478235" cy="52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raduga.name/wp-content/uploads/2014/08/657457646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305" b="91421"/>
          <a:stretch/>
        </p:blipFill>
        <p:spPr bwMode="auto">
          <a:xfrm>
            <a:off x="4240882" y="5080000"/>
            <a:ext cx="433913" cy="4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nattik.ru/wp-content/uploads/2012/02/kak_vse_rastet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22" t="9214" r="27178" b="711"/>
          <a:stretch/>
        </p:blipFill>
        <p:spPr bwMode="auto">
          <a:xfrm>
            <a:off x="821416" y="1829175"/>
            <a:ext cx="1342724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raduga.name/wp-content/uploads/2014/08/657457646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4305" b="91421"/>
          <a:stretch/>
        </p:blipFill>
        <p:spPr bwMode="auto">
          <a:xfrm>
            <a:off x="5225998" y="2341718"/>
            <a:ext cx="433913" cy="49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72" t="5313" r="17562" b="26488"/>
          <a:stretch/>
        </p:blipFill>
        <p:spPr>
          <a:xfrm>
            <a:off x="5603266" y="2832786"/>
            <a:ext cx="1382389" cy="358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945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kolokolchik2012.ucoz.ru/Fail/novost/de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109" y="3693745"/>
            <a:ext cx="4568824" cy="25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dreempics.com/img/picture/Jun/05/d8ee9c3d8e7efc4119e9d5dd13c4b205/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5" t="23660" r="9277" b="554"/>
          <a:stretch/>
        </p:blipFill>
        <p:spPr bwMode="auto">
          <a:xfrm>
            <a:off x="1522338" y="1086737"/>
            <a:ext cx="2777519" cy="22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515" y="3993536"/>
            <a:ext cx="2634342" cy="19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5518" y="4962607"/>
            <a:ext cx="2217511" cy="15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gvector.cgvector.netdna-cdn.com/wp-content/uploads/2013/09/Vector_ICON_00000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35" t="2800" r="46371" b="71908"/>
          <a:stretch/>
        </p:blipFill>
        <p:spPr bwMode="auto">
          <a:xfrm>
            <a:off x="5763732" y="1246285"/>
            <a:ext cx="3233566" cy="201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cgvector.cgvector.netdna-cdn.com/wp-content/uploads/2013/09/Vector_ICON_00000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03" t="36230" r="8968" b="39181"/>
          <a:stretch/>
        </p:blipFill>
        <p:spPr bwMode="auto">
          <a:xfrm>
            <a:off x="8797902" y="1497967"/>
            <a:ext cx="3187269" cy="17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1097" y="11942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Киты, дети, дома, быки</a:t>
            </a:r>
            <a:endParaRPr 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88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zon-decisions.yapokupayu.ru/system/images/product/005/649/142_zo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0" r="3558" b="3837"/>
          <a:stretch/>
        </p:blipFill>
        <p:spPr bwMode="auto">
          <a:xfrm>
            <a:off x="696686" y="3981703"/>
            <a:ext cx="2427513" cy="24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emiart.ru/forum/uploads5/post-69055-127003330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04" t="4371" r="1147" b="1133"/>
          <a:stretch/>
        </p:blipFill>
        <p:spPr bwMode="auto">
          <a:xfrm>
            <a:off x="2196680" y="1149470"/>
            <a:ext cx="1855038" cy="23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gentplus.umi.ru/images/cms/data/muka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7605" y="3981703"/>
            <a:ext cx="3491138" cy="23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zoohoz.ru/wp-content/uploads/2015/04/Krasivyj-shotlandskij-pon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5" t="7130" r="3002" b="11026"/>
          <a:stretch/>
        </p:blipFill>
        <p:spPr bwMode="auto">
          <a:xfrm>
            <a:off x="7881256" y="3722916"/>
            <a:ext cx="3710167" cy="250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ori-kozmetikdunyasi.com/images/upload/miss_o_edt864353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1" t="33499" r="15458" b="-248"/>
          <a:stretch/>
        </p:blipFill>
        <p:spPr bwMode="auto">
          <a:xfrm>
            <a:off x="6291943" y="1197430"/>
            <a:ext cx="233302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41171" y="31317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Сова, вода, мука, духи, пони, кофе, поле, тени</a:t>
            </a:r>
            <a:endParaRPr lang="ru-RU" sz="16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2663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4714" y="27555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кого нет?»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закрывает картинки: кит, кот, дуб, бык, мак. </a:t>
            </a:r>
          </a:p>
          <a:p>
            <a:pPr algn="ctr"/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Закрывая по одной спросить: «Кого (чего) нет?»</a:t>
            </a:r>
          </a:p>
          <a:p>
            <a:pPr algn="ctr"/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Ребенок: «Кита, кота, дуба, быка, мака».</a:t>
            </a: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eradetstva.ru/products_pictures/big/Knizhka_Malyshi_kupayutsya_Kit-18441-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54" b="28000"/>
          <a:stretch/>
        </p:blipFill>
        <p:spPr bwMode="auto">
          <a:xfrm>
            <a:off x="8619577" y="1194729"/>
            <a:ext cx="2892424" cy="19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886895/data/images/img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36" t="2697" r="17021" b="278"/>
          <a:stretch/>
        </p:blipFill>
        <p:spPr bwMode="auto">
          <a:xfrm>
            <a:off x="3973287" y="2458504"/>
            <a:ext cx="3418114" cy="33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lookmi.ru/animals-2/ca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6024" y="4118348"/>
            <a:ext cx="1364101" cy="221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477902" y="4118348"/>
            <a:ext cx="3096289" cy="227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otvet.imgsmail.ru/download/2c590021d6db82bc2903971a3db9758f_i-10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360" y="1091728"/>
            <a:ext cx="2510126" cy="24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0037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5086" y="317250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кого нет?»</a:t>
            </a:r>
          </a:p>
          <a:p>
            <a:pPr algn="ctr"/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закрывает картинки: 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вода, пена, мука, дыня, хата. </a:t>
            </a: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Закрывая по одной спросить: 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«Чего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нет?»</a:t>
            </a:r>
          </a:p>
          <a:p>
            <a:pPr algn="ctr"/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Ребенок: 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«Воды, пены, муки, дыни, хаты».</a:t>
            </a: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://cs4440.vk.me/u1760763/119761004/y_090b8d8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26" y="3770947"/>
            <a:ext cx="3494617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1.bp.blogspot.com/_XuTQI-8Rm2M/S3fizarOuNI/AAAAAAAAA-o/qnnSE7s64xc/s1600/%D0%94%D1%8B%D0%BD%D1%8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1086" y="902025"/>
            <a:ext cx="2014576" cy="19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25" t="72085" r="-416" b="4027"/>
          <a:stretch/>
        </p:blipFill>
        <p:spPr>
          <a:xfrm>
            <a:off x="8559800" y="3972183"/>
            <a:ext cx="3166533" cy="2545064"/>
          </a:xfrm>
          <a:prstGeom prst="rect">
            <a:avLst/>
          </a:prstGeom>
        </p:spPr>
      </p:pic>
      <p:pic>
        <p:nvPicPr>
          <p:cNvPr id="6" name="Picture 2" descr="http://ozon-decisions.yapokupayu.ru/system/images/product/005/649/142_zoo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0" r="3558" b="3837"/>
          <a:stretch/>
        </p:blipFill>
        <p:spPr bwMode="auto">
          <a:xfrm>
            <a:off x="979715" y="1015628"/>
            <a:ext cx="2427513" cy="24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agentplus.umi.ru/images/cms/data/muka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4547" y="2601992"/>
            <a:ext cx="3491138" cy="23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603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22171" y="29547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«Покажи и назови кто это?»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kolokolchik2012.ucoz.ru/Fail/novost/det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429" y="1230691"/>
            <a:ext cx="2792334" cy="15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95402" y="2861931"/>
            <a:ext cx="1218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feminissimo.ru/pic_r/userfiles/image/89345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" t="12519" r="34789" b="782"/>
          <a:stretch/>
        </p:blipFill>
        <p:spPr bwMode="auto">
          <a:xfrm>
            <a:off x="8294914" y="792074"/>
            <a:ext cx="3102429" cy="235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249" y="3631054"/>
            <a:ext cx="2634342" cy="193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animation-life.ru/uploads/posts/2013-04/1366041024_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49592" y="4600125"/>
            <a:ext cx="2217511" cy="15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tat8.blog.ru/lr/0d04ea63682641c5b1f8f2f67a05a9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14074">
            <a:off x="5443309" y="3792045"/>
            <a:ext cx="841306" cy="8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stat8.blog.ru/lr/0d04ea63682641c5b1f8f2f67a05a9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288416">
            <a:off x="4498276" y="3929128"/>
            <a:ext cx="841306" cy="83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978415">
            <a:off x="5828058" y="4396840"/>
            <a:ext cx="857429" cy="857429"/>
          </a:xfrm>
          <a:prstGeom prst="rect">
            <a:avLst/>
          </a:prstGeom>
        </p:spPr>
      </p:pic>
      <p:pic>
        <p:nvPicPr>
          <p:cNvPr id="13" name="Picture 8" descr="http://www.funkydiva.pl/wp-content/uploads/2011/04/zwierzeta_do_wydrukowania-51-620x823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4" t="37761" r="269" b="14069"/>
          <a:stretch/>
        </p:blipFill>
        <p:spPr bwMode="auto">
          <a:xfrm>
            <a:off x="4588476" y="1094920"/>
            <a:ext cx="2726725" cy="20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zoohoz.ru/wp-content/uploads/2015/04/Krasivyj-shotlandskij-pon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55" t="7130" r="3002" b="11026"/>
          <a:stretch/>
        </p:blipFill>
        <p:spPr bwMode="auto">
          <a:xfrm>
            <a:off x="582520" y="3713993"/>
            <a:ext cx="2993076" cy="20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18073" y="3101038"/>
            <a:ext cx="1082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21864" y="3146519"/>
            <a:ext cx="1126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409337" y="5847194"/>
            <a:ext cx="1100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88818" y="5299444"/>
            <a:ext cx="1111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746900" y="5897319"/>
            <a:ext cx="1117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быки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9012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Fulgor\AppData\Local\Temp\FineReader12.00\media\image14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9" t="2856" r="57459" b="11429"/>
          <a:stretch/>
        </p:blipFill>
        <p:spPr bwMode="auto">
          <a:xfrm>
            <a:off x="5883944" y="1676400"/>
            <a:ext cx="1928508" cy="161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51326" t="69505" r="23858" b="7061"/>
          <a:stretch/>
        </p:blipFill>
        <p:spPr>
          <a:xfrm>
            <a:off x="700356" y="1600357"/>
            <a:ext cx="1639232" cy="1939552"/>
          </a:xfrm>
          <a:prstGeom prst="rect">
            <a:avLst/>
          </a:prstGeom>
        </p:spPr>
      </p:pic>
      <p:pic>
        <p:nvPicPr>
          <p:cNvPr id="4098" name="Picture 2" descr="image0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04" t="51456" r="9364" b="2044"/>
          <a:stretch/>
        </p:blipFill>
        <p:spPr bwMode="auto">
          <a:xfrm>
            <a:off x="8832795" y="1448221"/>
            <a:ext cx="2034580" cy="209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E88C5C2A копи"/>
          <p:cNvPicPr>
            <a:picLocks noChangeAspect="1" noChangeArrowheads="1"/>
          </p:cNvPicPr>
          <p:nvPr/>
        </p:nvPicPr>
        <p:blipFill>
          <a:blip r:embed="rId5" cstate="print">
            <a:lum bright="-6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81" y="4127926"/>
            <a:ext cx="1996655" cy="191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15343" y="14910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Повтори: </a:t>
            </a:r>
            <a:endParaRPr lang="ru-RU" sz="1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Мою	веду	пою	мету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Бегу	пилю	иду	дую</a:t>
            </a:r>
          </a:p>
          <a:p>
            <a:pPr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что ты делаешь?»</a:t>
            </a:r>
          </a:p>
          <a:p>
            <a:pPr algn="ctr"/>
            <a:r>
              <a:rPr lang="ru-RU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Представь, что на картинках нарисован(а) ты. Скажи, что ты делаешь?</a:t>
            </a:r>
          </a:p>
        </p:txBody>
      </p:sp>
      <p:pic>
        <p:nvPicPr>
          <p:cNvPr id="4101" name="Picture 5" descr="https://www.colourbox.com/preview/1568417-vector-little-boy-blowing-on-a-dandelion-black-and-white-image-easily-edit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1343" y="3966424"/>
            <a:ext cx="1823414" cy="188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7693" y="4017155"/>
            <a:ext cx="1232306" cy="187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C:\DOCUME~1\Super\LOCALS~1\Temp\\msotw9_temp0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48952" y="3966424"/>
            <a:ext cx="1631723" cy="202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52905" y="3580973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мою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23136" y="3511593"/>
            <a:ext cx="870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веду.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387693" y="3501810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пою.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389170" y="3580973"/>
            <a:ext cx="892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67817" y="5916413"/>
            <a:ext cx="85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бегу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15724" y="5955072"/>
            <a:ext cx="989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пилю.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749440" y="5855972"/>
            <a:ext cx="786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718875" y="5855972"/>
            <a:ext cx="814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дую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19" name="Picture 10" descr="http://zernyatko.net.ua/sites/default/files/images/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5971" y="1638361"/>
            <a:ext cx="1649092" cy="192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6362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87286" y="146094"/>
            <a:ext cx="83602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«Покажи и назови чьи?»</a:t>
            </a:r>
          </a:p>
          <a:p>
            <a:pPr algn="ctr"/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Взрослый: Чьи дыни? (кеды, хаты, духи, маки, кони)?</a:t>
            </a:r>
          </a:p>
          <a:p>
            <a:pPr algn="ctr"/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Ребенок: Мои дыни. </a:t>
            </a:r>
            <a:r>
              <a:rPr lang="ru-RU" sz="1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кеды, хаты, духи, маки, кони).</a:t>
            </a:r>
            <a:endParaRPr lang="ru-RU" sz="14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25" t="47938" r="64036" b="32916"/>
          <a:stretch/>
        </p:blipFill>
        <p:spPr>
          <a:xfrm>
            <a:off x="910770" y="1189114"/>
            <a:ext cx="2195237" cy="1859947"/>
          </a:xfrm>
          <a:prstGeom prst="rect">
            <a:avLst/>
          </a:prstGeom>
        </p:spPr>
      </p:pic>
      <p:pic>
        <p:nvPicPr>
          <p:cNvPr id="6" name="Picture 10" descr="http://www.ori-kozmetikdunyasi.com/images/upload/miss_o_edt864353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1" t="33499" r="15458" b="-248"/>
          <a:stretch/>
        </p:blipFill>
        <p:spPr bwMode="auto">
          <a:xfrm>
            <a:off x="1233167" y="4133617"/>
            <a:ext cx="1872840" cy="177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93" t="70000" r="-89" b="8571"/>
          <a:stretch/>
        </p:blipFill>
        <p:spPr>
          <a:xfrm>
            <a:off x="7941983" y="1034116"/>
            <a:ext cx="3170821" cy="1745405"/>
          </a:xfrm>
          <a:prstGeom prst="rect">
            <a:avLst/>
          </a:prstGeom>
        </p:spPr>
      </p:pic>
      <p:pic>
        <p:nvPicPr>
          <p:cNvPr id="7170" name="Picture 2" descr="http://www.lynix.biz/book_image/lohadi/lohadi_files/lohadi-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6879" y="3550527"/>
            <a:ext cx="1890939" cy="169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lynix.biz/book_image/lohadi/lohadi_files/lohadi-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6200" y="4172176"/>
            <a:ext cx="2006957" cy="169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hocloud.com/images/2015/03/09/157_Poppies_2_chai_5244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5135" y="3300520"/>
            <a:ext cx="2073704" cy="26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233167" y="2779521"/>
            <a:ext cx="1226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дыни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058643" y="2679729"/>
            <a:ext cx="1316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хаты.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766458" y="5793767"/>
            <a:ext cx="1173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87194" y="5907539"/>
            <a:ext cx="1209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духи.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71015" y="6092205"/>
            <a:ext cx="1210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маки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883467" y="2679729"/>
            <a:ext cx="1250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кеды. </a:t>
            </a:r>
            <a:endParaRPr lang="ru-RU" dirty="0"/>
          </a:p>
        </p:txBody>
      </p:sp>
      <p:pic>
        <p:nvPicPr>
          <p:cNvPr id="17" name="Picture 2" descr="http://images.ua.prom.st/91116331_w200_h200_ked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9" t="15319" r="995" b="12639"/>
          <a:stretch/>
        </p:blipFill>
        <p:spPr bwMode="auto">
          <a:xfrm>
            <a:off x="4566177" y="1243001"/>
            <a:ext cx="1915636" cy="14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3034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1" t="29285" r="13171" b="23929"/>
          <a:stretch/>
        </p:blipFill>
        <p:spPr>
          <a:xfrm>
            <a:off x="1774371" y="1857457"/>
            <a:ext cx="8930772" cy="3737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2686" y="4061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Повтори: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5355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68" t="7726" r="16607" b="21514"/>
          <a:stretch/>
        </p:blipFill>
        <p:spPr>
          <a:xfrm>
            <a:off x="3009652" y="1459955"/>
            <a:ext cx="1942304" cy="51182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021" t="8089" r="15921" b="19092"/>
          <a:stretch/>
        </p:blipFill>
        <p:spPr>
          <a:xfrm flipH="1">
            <a:off x="409389" y="1637381"/>
            <a:ext cx="1957778" cy="476338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947" t="15346" r="5400" b="28046"/>
          <a:stretch/>
        </p:blipFill>
        <p:spPr>
          <a:xfrm>
            <a:off x="5594441" y="3329890"/>
            <a:ext cx="3063524" cy="28278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6666" y="32876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Тётя, дядя, </a:t>
            </a:r>
            <a:r>
              <a:rPr lang="ru-RU" sz="16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ляля</a:t>
            </a:r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Тата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www.best4school.ru/uploads/posts/2013-01/1357848856_children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96" t="3531" r="36702" b="55580"/>
          <a:stretch/>
        </p:blipFill>
        <p:spPr bwMode="auto">
          <a:xfrm>
            <a:off x="8713695" y="1990529"/>
            <a:ext cx="2761128" cy="412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raduga.name/wp-content/uploads/2014/08/6574576464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5" t="-1" r="87819" b="90831"/>
          <a:stretch/>
        </p:blipFill>
        <p:spPr bwMode="auto">
          <a:xfrm>
            <a:off x="8304305" y="2368540"/>
            <a:ext cx="707320" cy="96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646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65999" t="24676" r="16456" b="42576"/>
          <a:stretch/>
        </p:blipFill>
        <p:spPr>
          <a:xfrm>
            <a:off x="695264" y="2266639"/>
            <a:ext cx="2854759" cy="41108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4912" t="54972" r="59492" b="7963"/>
          <a:stretch/>
        </p:blipFill>
        <p:spPr>
          <a:xfrm>
            <a:off x="4195482" y="1986564"/>
            <a:ext cx="3747247" cy="4170850"/>
          </a:xfrm>
          <a:prstGeom prst="rect">
            <a:avLst/>
          </a:prstGeom>
        </p:spPr>
      </p:pic>
      <p:pic>
        <p:nvPicPr>
          <p:cNvPr id="3074" name="Picture 2" descr="http://dutsadok.com.ua/clipart/ljudi/c17bc9f54e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8188" y="1941956"/>
            <a:ext cx="3155124" cy="443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21105" y="3626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Аня, Даня, Таня</a:t>
            </a:r>
          </a:p>
        </p:txBody>
      </p:sp>
    </p:spTree>
    <p:extLst>
      <p:ext uri="{BB962C8B-B14F-4D97-AF65-F5344CB8AC3E}">
        <p14:creationId xmlns:p14="http://schemas.microsoft.com/office/powerpoint/2010/main" xmlns="" val="557705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060.shko.la/_/rsrc/1369066026216/nasa-skola/nacalnaa-skola/stranicka-1-a-klassa/zdorove-detej-i-roditelej/5e8dd58436c3.png?height=202&amp;width=3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687" y="1970001"/>
            <a:ext cx="5284359" cy="348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2778" t="39896" r="57203" b="21016"/>
          <a:stretch/>
        </p:blipFill>
        <p:spPr>
          <a:xfrm>
            <a:off x="6669741" y="1900518"/>
            <a:ext cx="4697506" cy="3621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081867" y="39650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Оля и Толя.  Поля и Коля.</a:t>
            </a:r>
          </a:p>
        </p:txBody>
      </p:sp>
    </p:spTree>
    <p:extLst>
      <p:ext uri="{BB962C8B-B14F-4D97-AF65-F5344CB8AC3E}">
        <p14:creationId xmlns:p14="http://schemas.microsoft.com/office/powerpoint/2010/main" xmlns="" val="1044969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_XuTQI-8Rm2M/S3fizarOuNI/AAAAAAAAA-o/qnnSE7s64xc/s1600/%D0%94%D1%8B%D0%BD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0667" y="2689981"/>
            <a:ext cx="2717800" cy="262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0267" y="3457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Муха, нота, дыня.</a:t>
            </a:r>
          </a:p>
        </p:txBody>
      </p:sp>
      <p:pic>
        <p:nvPicPr>
          <p:cNvPr id="6146" name="Picture 2" descr="http://stat8.blog.ru/lr/0d04ea63682641c5b1f8f2f67a05a9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284" y="2689981"/>
            <a:ext cx="30670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choolplaten.com/kleurplaat-notenbalk-dl128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05" t="13575" r="12370" b="20750"/>
          <a:stretch/>
        </p:blipFill>
        <p:spPr bwMode="auto">
          <a:xfrm>
            <a:off x="4769107" y="2783249"/>
            <a:ext cx="3018549" cy="253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70786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stat8.blog.ru/lr/0d04ea63682641c5b1f8f2f67a05a9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5448" y="4425627"/>
            <a:ext cx="1466642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tat8.blog.ru/lr/0d04ea63682641c5b1f8f2f67a05a9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614074">
            <a:off x="1730949" y="2720308"/>
            <a:ext cx="1466642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tat8.blog.ru/lr/0d04ea63682641c5b1f8f2f67a05a9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282041">
            <a:off x="298863" y="3744925"/>
            <a:ext cx="1466642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yfortepiano.ru/images/------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2160" y="2167468"/>
            <a:ext cx="3650305" cy="20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25" t="47938" r="64036" b="32916"/>
          <a:stretch/>
        </p:blipFill>
        <p:spPr>
          <a:xfrm>
            <a:off x="8432799" y="3217334"/>
            <a:ext cx="3387295" cy="28699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99312" y="2441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Мухи, ноты, дыни.</a:t>
            </a:r>
          </a:p>
        </p:txBody>
      </p:sp>
    </p:spTree>
    <p:extLst>
      <p:ext uri="{BB962C8B-B14F-4D97-AF65-F5344CB8AC3E}">
        <p14:creationId xmlns:p14="http://schemas.microsoft.com/office/powerpoint/2010/main" xmlns="" val="3424178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125" t="72085" r="-416" b="4027"/>
          <a:stretch/>
        </p:blipFill>
        <p:spPr>
          <a:xfrm>
            <a:off x="711200" y="3271524"/>
            <a:ext cx="3166533" cy="25450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7" t="45911" r="76429" b="39257"/>
          <a:stretch/>
        </p:blipFill>
        <p:spPr>
          <a:xfrm>
            <a:off x="4453466" y="3481496"/>
            <a:ext cx="3177363" cy="2125120"/>
          </a:xfrm>
          <a:prstGeom prst="rect">
            <a:avLst/>
          </a:prstGeom>
        </p:spPr>
      </p:pic>
      <p:pic>
        <p:nvPicPr>
          <p:cNvPr id="5" name="Picture 2" descr="http://cs4440.vk.me/u1760763/119761004/y_090b8d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6562" y="2985653"/>
            <a:ext cx="3494617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32667" y="29490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Хата, дата, вата, пена, фея, уха, небо, воля, веко, пуля </a:t>
            </a:r>
          </a:p>
        </p:txBody>
      </p:sp>
    </p:spTree>
    <p:extLst>
      <p:ext uri="{BB962C8B-B14F-4D97-AF65-F5344CB8AC3E}">
        <p14:creationId xmlns:p14="http://schemas.microsoft.com/office/powerpoint/2010/main" xmlns="" val="266457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eminissimo.ru/pic_r/userfiles/image/89345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" t="12519" r="34789" b="782"/>
          <a:stretch/>
        </p:blipFill>
        <p:spPr bwMode="auto">
          <a:xfrm>
            <a:off x="7696779" y="1070442"/>
            <a:ext cx="4140614" cy="314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funkydiva.pl/wp-content/uploads/2011/04/zwierzeta_do_wydrukowania-51-620x823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4" t="37761" r="269" b="14069"/>
          <a:stretch/>
        </p:blipFill>
        <p:spPr bwMode="auto">
          <a:xfrm>
            <a:off x="594342" y="1070442"/>
            <a:ext cx="3955841" cy="297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14133" y="25369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коты, маки, куда, туда, тихо</a:t>
            </a:r>
          </a:p>
        </p:txBody>
      </p:sp>
      <p:pic>
        <p:nvPicPr>
          <p:cNvPr id="6" name="Picture 4" descr="http://imhocloud.com/images/2015/03/09/157_Poppies_2_chai_5244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5672" y="3100471"/>
            <a:ext cx="2412921" cy="311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922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scratch.mit.edu/static/site/users/avatars/1088/29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850" y="967418"/>
            <a:ext cx="2102283" cy="232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cdn.scratch.mit.edu/static/site/users/avatars/1088/296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4133" y="1463329"/>
            <a:ext cx="2102283" cy="232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dn01.ru/files/users/images/0b/4d/0b4db8c8a735fa4a504314736f3c69f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" b="3937"/>
          <a:stretch/>
        </p:blipFill>
        <p:spPr bwMode="auto">
          <a:xfrm>
            <a:off x="8923383" y="3338232"/>
            <a:ext cx="2374328" cy="290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cdn01.ru/files/users/images/0b/4d/0b4db8c8a735fa4a504314736f3c69f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6" b="3937"/>
          <a:stretch/>
        </p:blipFill>
        <p:spPr bwMode="auto">
          <a:xfrm>
            <a:off x="6549055" y="2444849"/>
            <a:ext cx="2374328" cy="290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14133" y="379569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тип слоговой структуры слова:</a:t>
            </a:r>
          </a:p>
          <a:p>
            <a:pPr algn="ctr"/>
            <a:r>
              <a:rPr lang="ru-RU" sz="16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Ивы, ели, кеды, ноги</a:t>
            </a:r>
          </a:p>
        </p:txBody>
      </p:sp>
      <p:pic>
        <p:nvPicPr>
          <p:cNvPr id="16386" name="Picture 2" descr="http://images.ua.prom.st/91116331_w200_h200_kedy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49" t="15319" r="995" b="12639"/>
          <a:stretch/>
        </p:blipFill>
        <p:spPr bwMode="auto">
          <a:xfrm>
            <a:off x="2002971" y="4136571"/>
            <a:ext cx="2743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80651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395</Words>
  <Application>Microsoft Office PowerPoint</Application>
  <PresentationFormat>Произвольный</PresentationFormat>
  <Paragraphs>66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Fulgor</dc:creator>
  <cp:lastModifiedBy>ret1</cp:lastModifiedBy>
  <cp:revision>120</cp:revision>
  <dcterms:created xsi:type="dcterms:W3CDTF">2015-10-30T20:58:55Z</dcterms:created>
  <dcterms:modified xsi:type="dcterms:W3CDTF">2017-03-06T18:56:38Z</dcterms:modified>
</cp:coreProperties>
</file>