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6" r:id="rId2"/>
    <p:sldId id="262" r:id="rId3"/>
    <p:sldId id="266" r:id="rId4"/>
    <p:sldId id="261" r:id="rId5"/>
    <p:sldId id="267" r:id="rId6"/>
    <p:sldId id="258" r:id="rId7"/>
    <p:sldId id="257" r:id="rId8"/>
    <p:sldId id="268" r:id="rId9"/>
    <p:sldId id="260" r:id="rId10"/>
    <p:sldId id="259" r:id="rId11"/>
    <p:sldId id="264" r:id="rId12"/>
    <p:sldId id="263" r:id="rId13"/>
    <p:sldId id="265" r:id="rId14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01766-EB28-440C-BF75-D887199D0AD4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ECDC-CD57-45E3-87FF-09B7535623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15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8CECDC-CD57-45E3-87FF-09B7535623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45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3503F82F-BD9A-45FF-866C-3294853D3A56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43999A8F-EF50-44DC-A320-BF2BFD8AEB1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12976"/>
            <a:ext cx="8064896" cy="1319644"/>
          </a:xfrm>
        </p:spPr>
        <p:txBody>
          <a:bodyPr>
            <a:normAutofit/>
          </a:bodyPr>
          <a:lstStyle/>
          <a:p>
            <a:r>
              <a:rPr lang="ru-RU" dirty="0" smtClean="0"/>
              <a:t>Учитель-логопед </a:t>
            </a:r>
          </a:p>
          <a:p>
            <a:r>
              <a:rPr lang="ru-RU" dirty="0" smtClean="0"/>
              <a:t>Пескова</a:t>
            </a:r>
            <a:endParaRPr lang="ru-RU" dirty="0"/>
          </a:p>
          <a:p>
            <a:r>
              <a:rPr lang="ru-RU" dirty="0" smtClean="0"/>
              <a:t>Ольга Викторовна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/>
              <a:t>Диафрагмальное Дыхание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3252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08-12_16-57-30_547838-mederia.ru.jpg.pagespeed.ce.OJdfvNRrHk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46562"/>
            <a:ext cx="7832772" cy="580930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7504" y="106804"/>
            <a:ext cx="82092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После проведения курса дыхательных упражнений отмечают</a:t>
            </a:r>
          </a:p>
          <a:p>
            <a:r>
              <a:rPr lang="ru-RU" dirty="0" smtClean="0"/>
              <a:t> нормализацию ритма дыхания, частоты сердечных сокращений, </a:t>
            </a:r>
          </a:p>
          <a:p>
            <a:r>
              <a:rPr lang="ru-RU" dirty="0" smtClean="0"/>
              <a:t>артериального давления, </a:t>
            </a:r>
            <a:r>
              <a:rPr lang="ru-RU" dirty="0" err="1" smtClean="0"/>
              <a:t>пульсограмы</a:t>
            </a:r>
            <a:r>
              <a:rPr lang="ru-RU" dirty="0" smtClean="0"/>
              <a:t> и всего организма в целом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65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838"/>
            <a:ext cx="9144000" cy="51387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491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ello_html_76cf0f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44705"/>
            <a:ext cx="7742964" cy="58132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21193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результате использования диафрагмального дыхания в работе с детьми с речевой патологией наблюдается положительная динамика.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54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ntitled-копия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645024"/>
            <a:ext cx="4608004" cy="307200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3000" y="116632"/>
            <a:ext cx="900100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Практика неглубокого или поверхностного дыхания (верхнего грудного или межреберного) стимулирует симпатическую систему, отвечающую за активацию различных органов. Симпатическая нервная система активируется, когда мы находимся в состоянии стресса и вызывает то, что обычно известно как ответ: “борьба или бегство”. Наша задача – научиться “снимать” подобные состояния, используя различные дыхательные техники.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ctr"/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44286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yxani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583" y="4149080"/>
            <a:ext cx="3430319" cy="257273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197492" y="51997"/>
            <a:ext cx="900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Виды дыхания</a:t>
            </a:r>
            <a:endParaRPr lang="ru-RU" sz="1600" dirty="0"/>
          </a:p>
          <a:p>
            <a:r>
              <a:rPr lang="ru-RU" sz="1600" dirty="0"/>
              <a:t>Все способы дыхания можно разделить на три основных вида</a:t>
            </a:r>
            <a:r>
              <a:rPr lang="ru-RU" sz="1600" dirty="0" smtClean="0"/>
              <a:t>:</a:t>
            </a:r>
          </a:p>
          <a:p>
            <a:endParaRPr lang="ru-RU" sz="1600" dirty="0"/>
          </a:p>
          <a:p>
            <a:pPr lvl="0"/>
            <a:r>
              <a:rPr lang="ru-RU" sz="1600" b="1" dirty="0"/>
              <a:t>Ключичное, или верхнее грудное.</a:t>
            </a:r>
            <a:endParaRPr lang="ru-RU" sz="1600" dirty="0"/>
          </a:p>
          <a:p>
            <a:r>
              <a:rPr lang="ru-RU" sz="1600" dirty="0"/>
              <a:t>При этом способе дышать поднимаются плечи, а ребра выступают вперед. Он зачастую свойственен людям с низким уровнем физической активности и любителям курения. Причиной тому — неправильный образ жизни: работа в сидячем положении, отсутствие спорта или же стрессовые ситуации. Более того, именно вред верхнего дыхания может со временем проявиться заболеваниями внутренних органов и проблемами пищеварительной системы, а также понижением уровня стрессоустойчивости организма.</a:t>
            </a:r>
          </a:p>
          <a:p>
            <a:r>
              <a:rPr lang="ru-RU" sz="1600" b="1" dirty="0"/>
              <a:t>Интересно!</a:t>
            </a:r>
            <a:r>
              <a:rPr lang="ru-RU" sz="1600" dirty="0"/>
              <a:t> В стрессовых ситуациях, а также в состояниях страха, гнева или волнения люди автоматически начинают дышать верхними отделами грудной клетки.</a:t>
            </a:r>
          </a:p>
          <a:p>
            <a:r>
              <a:rPr lang="ru-RU" sz="1600" dirty="0"/>
              <a:t> </a:t>
            </a:r>
          </a:p>
          <a:p>
            <a:pPr lvl="0"/>
            <a:r>
              <a:rPr lang="ru-RU" sz="1600" b="1" dirty="0"/>
              <a:t>Грудное, или межреберное</a:t>
            </a:r>
            <a:r>
              <a:rPr lang="ru-RU" sz="1600" dirty="0"/>
              <a:t>.</a:t>
            </a:r>
          </a:p>
          <a:p>
            <a:r>
              <a:rPr lang="ru-RU" sz="1600" dirty="0"/>
              <a:t>Во время этого способа дыхания грудная клетка имеет свойство подниматься и расширяться, когда живот, плечи и ключицы остаются на месте. Это означает, что в дыхательном процессе задействована центральная часть легких. Такой способ дышать более эффективен, но все же ограничивает движения брюшных мышц. Он присущ мужчинам и женщинам средних лет с нормальным телосложением.</a:t>
            </a:r>
          </a:p>
          <a:p>
            <a:r>
              <a:rPr lang="ru-RU" sz="1600" b="1" dirty="0"/>
              <a:t>Интересно!</a:t>
            </a:r>
            <a:r>
              <a:rPr lang="ru-RU" sz="1600" dirty="0"/>
              <a:t> Во сне все женщины имеют свойство дышать именно грудным способом.</a:t>
            </a:r>
          </a:p>
        </p:txBody>
      </p:sp>
    </p:spTree>
    <p:extLst>
      <p:ext uri="{BB962C8B-B14F-4D97-AF65-F5344CB8AC3E}">
        <p14:creationId xmlns:p14="http://schemas.microsoft.com/office/powerpoint/2010/main" val="214157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496" y="116632"/>
            <a:ext cx="9001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/>
              <a:t>Брюшное, или диафрагмальное</a:t>
            </a:r>
            <a:r>
              <a:rPr lang="ru-RU" dirty="0"/>
              <a:t>.</a:t>
            </a:r>
          </a:p>
          <a:p>
            <a:r>
              <a:rPr lang="ru-RU" dirty="0"/>
              <a:t>При таком дыхании стенка живота выступает вперед – благодаря давлению диафрагмы. Рассмотрим эту технику и ее свойства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Что такое диафрагмальное </a:t>
            </a:r>
            <a:r>
              <a:rPr lang="ru-RU" b="1" dirty="0" smtClean="0"/>
              <a:t>дыхание</a:t>
            </a:r>
          </a:p>
          <a:p>
            <a:r>
              <a:rPr lang="ru-RU" dirty="0"/>
              <a:t>В диафрагмальном дыхании основным рабочим органом выступает мышца, разделяющая грудную полость от брюшной. Эта мышечная перегородка имеет свойство при вдохе сжиматься и опускаться, в результате чего живот расслабляется и выступает вперед. Во время выдоха диафрагма, наоборот, поднимается в виде купола и выталкивает воздух из легких. Диафрагмальный способ считают наиболее естественным и полезным, ведь для его осуществления тело затрачивает минимум усилий.</a:t>
            </a:r>
          </a:p>
          <a:p>
            <a:r>
              <a:rPr lang="ru-RU" dirty="0"/>
              <a:t>Польза брюшного дыхания состоит в том, что именно при его использовании организм максимально обогащается кислородом (за счет того, что задействован почти весь полезный объем легких), что минимизирует вред кислородного голодания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Интересно!</a:t>
            </a:r>
            <a:r>
              <a:rPr lang="ru-RU" dirty="0"/>
              <a:t> Во сне мужчины имеют свойство дышать именно таким способом. А тот факт, что новорожденные младенцы дышат также диафрагмальным дыханием, говорит в пользу его естественности, правильности. По мере взросления детский организм «переучивается» и переходит на не столь полезные грудные виды дыхания.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497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afragmalnoe-dyihani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4664"/>
            <a:ext cx="8640960" cy="56192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7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95736" y="0"/>
            <a:ext cx="4884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Польза </a:t>
            </a:r>
            <a:r>
              <a:rPr lang="ru-RU" b="1" dirty="0" smtClean="0"/>
              <a:t>диафрагмального </a:t>
            </a:r>
            <a:r>
              <a:rPr lang="ru-RU" b="1" dirty="0"/>
              <a:t>дыхания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813" y="369332"/>
            <a:ext cx="91440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Брюшное дыхание практически не несет вреда для организма, зато его пользу трудно переоценить, поскольку оно:</a:t>
            </a:r>
          </a:p>
          <a:p>
            <a:r>
              <a:rPr lang="ru-RU" dirty="0" smtClean="0"/>
              <a:t>•	способствует сжиганию жиров: в этом проявляется его полезное свойство для похудения;</a:t>
            </a:r>
          </a:p>
          <a:p>
            <a:r>
              <a:rPr lang="ru-RU" dirty="0" smtClean="0"/>
              <a:t>•	благодаря насыщению крови кислородом улучшает работу сердечно-сосудистой системы;</a:t>
            </a:r>
          </a:p>
          <a:p>
            <a:r>
              <a:rPr lang="ru-RU" dirty="0" smtClean="0"/>
              <a:t>•	усиливает вентиляцию легких, поскольку задействует практически весь их объем;</a:t>
            </a:r>
          </a:p>
          <a:p>
            <a:r>
              <a:rPr lang="ru-RU" dirty="0" smtClean="0"/>
              <a:t>•	несет пользу для речевого аппарата, освобождая его работу;</a:t>
            </a:r>
          </a:p>
          <a:p>
            <a:r>
              <a:rPr lang="ru-RU" dirty="0" smtClean="0"/>
              <a:t>•	улучшает функционирование внутренних органов – за счет их массажа диафрагмой;</a:t>
            </a:r>
          </a:p>
          <a:p>
            <a:r>
              <a:rPr lang="ru-RU" dirty="0" smtClean="0"/>
              <a:t>•	оказывает полезное влияние на кишечник, способствуя избавлению от запора, вздутия и прочих проблем;</a:t>
            </a:r>
          </a:p>
          <a:p>
            <a:r>
              <a:rPr lang="ru-RU" dirty="0" smtClean="0"/>
              <a:t>•	имеет особую пользу для женщин: с помощью качественного дыхания животом можно улучшить состояние кожи лица, уменьшить количество морщин и различных воспалительных процессов.</a:t>
            </a:r>
          </a:p>
          <a:p>
            <a:r>
              <a:rPr lang="ru-RU" dirty="0" smtClean="0"/>
              <a:t>•	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4869160"/>
            <a:ext cx="285908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01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99pd0e7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332" y="4797152"/>
            <a:ext cx="2874013" cy="19514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8321" y="188640"/>
            <a:ext cx="903649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Практика глубокого диафрагмального дыхания стимулирует парасимпатическую нервную систему, отвечающую за непроизвольную деятельность организма, когда мы находимся в состоянии покоя. </a:t>
            </a:r>
          </a:p>
          <a:p>
            <a:endParaRPr lang="ru-RU" dirty="0" smtClean="0"/>
          </a:p>
          <a:p>
            <a:r>
              <a:rPr lang="ru-RU" dirty="0" smtClean="0"/>
              <a:t>Парасимпатическая нервная система активизируется, если дышать диафрагмой. </a:t>
            </a:r>
            <a:r>
              <a:rPr lang="ru-RU" dirty="0" err="1" smtClean="0"/>
              <a:t>Парасимпатика</a:t>
            </a:r>
            <a:r>
              <a:rPr lang="ru-RU" dirty="0" smtClean="0"/>
              <a:t> отвечает за пищеварение, сон, отдых и определенные аспекты сексуальной активности. Пульс замедляется, артериальное давление понижается, легочная вентиляция уменьшается. Важно, что именно </a:t>
            </a:r>
            <a:r>
              <a:rPr lang="ru-RU" dirty="0" err="1" smtClean="0"/>
              <a:t>парасимпатика</a:t>
            </a:r>
            <a:r>
              <a:rPr lang="ru-RU" dirty="0" smtClean="0"/>
              <a:t> отвечает за процессы восстановления, регенерации.</a:t>
            </a:r>
          </a:p>
          <a:p>
            <a:endParaRPr lang="ru-RU" dirty="0" smtClean="0"/>
          </a:p>
          <a:p>
            <a:r>
              <a:rPr lang="ru-RU" dirty="0" smtClean="0"/>
              <a:t>Дышать диафрагмой полезно, потому что такое дыхание:</a:t>
            </a:r>
          </a:p>
          <a:p>
            <a:r>
              <a:rPr lang="ru-RU" dirty="0" smtClean="0"/>
              <a:t>•	улучшает качество сна и расслабления,</a:t>
            </a:r>
          </a:p>
          <a:p>
            <a:r>
              <a:rPr lang="ru-RU" dirty="0" smtClean="0"/>
              <a:t>•	улучшает пищеварение,</a:t>
            </a:r>
          </a:p>
          <a:p>
            <a:r>
              <a:rPr lang="ru-RU" dirty="0" smtClean="0"/>
              <a:t>•	положительно сказывается на способности к концентрации внимания,</a:t>
            </a:r>
          </a:p>
          <a:p>
            <a:r>
              <a:rPr lang="ru-RU" dirty="0" smtClean="0"/>
              <a:t>•	способствует укреплению иммунитета,</a:t>
            </a:r>
          </a:p>
          <a:p>
            <a:r>
              <a:rPr lang="ru-RU" dirty="0" smtClean="0"/>
              <a:t>•	улучшает сердечно-сосудистую функцию,</a:t>
            </a:r>
          </a:p>
          <a:p>
            <a:r>
              <a:rPr lang="ru-RU" dirty="0" smtClean="0"/>
              <a:t>способствует излечению от многих заболеваний, создавая оптимальные условия для восстановления и регенерации.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915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2-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24" y="2007861"/>
            <a:ext cx="8604448" cy="42862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0" y="260648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Доказана эффективность диафрагмального способа дыхания для работы всего организма в целом и речевого развития в частности , прежде всего, за счет устранения психосоматических блоков.</a:t>
            </a:r>
          </a:p>
          <a:p>
            <a:r>
              <a:rPr lang="ru-RU" dirty="0" smtClean="0"/>
              <a:t>На основе этого в 80-годы были разработаны специализированные методики, различная аппаратура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880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89844"/>
            <a:ext cx="89289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Определение ДАС</a:t>
            </a:r>
            <a:endParaRPr lang="ru-RU" dirty="0"/>
          </a:p>
          <a:p>
            <a:r>
              <a:rPr lang="ru-RU" b="1" dirty="0"/>
              <a:t>ДАС</a:t>
            </a:r>
            <a:r>
              <a:rPr lang="ru-RU" dirty="0"/>
              <a:t> - это физиологическое явление, возникающее в результате взаимодействия двух отделов вегетативной нервной системы (ВНС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dirty="0"/>
              <a:t>На вдохе более активен симпатический отдел. Он повышает частоту сердечных сокращений (ЧСС) и расширяет просвет бронхов (ПБ). </a:t>
            </a:r>
          </a:p>
          <a:p>
            <a:r>
              <a:rPr lang="ru-RU" dirty="0"/>
              <a:t>На выдохе преобладает влияние парасимпатического отдела, что приводит к снижению ЧСС и сужению ПБ. </a:t>
            </a:r>
            <a:endParaRPr lang="ru-RU" dirty="0" smtClean="0"/>
          </a:p>
          <a:p>
            <a:r>
              <a:rPr lang="ru-RU" dirty="0" smtClean="0"/>
              <a:t>Величина </a:t>
            </a:r>
            <a:r>
              <a:rPr lang="ru-RU" dirty="0"/>
              <a:t>ДАС - это разница между величиной ЧСС на вдохе и на выдохе. Она выражается в «уд./мин</a:t>
            </a:r>
            <a:r>
              <a:rPr lang="ru-RU" dirty="0" smtClean="0"/>
              <a:t>.»</a:t>
            </a:r>
          </a:p>
          <a:p>
            <a:endParaRPr lang="ru-RU" dirty="0"/>
          </a:p>
          <a:p>
            <a:r>
              <a:rPr lang="ru-RU" b="1" dirty="0" smtClean="0"/>
              <a:t>Определение ЧД</a:t>
            </a:r>
            <a:endParaRPr lang="ru-RU" dirty="0" smtClean="0"/>
          </a:p>
          <a:p>
            <a:r>
              <a:rPr lang="ru-RU" dirty="0" smtClean="0"/>
              <a:t>Частота́ </a:t>
            </a:r>
            <a:r>
              <a:rPr lang="ru-RU" dirty="0" err="1" smtClean="0"/>
              <a:t>дыха́тельных</a:t>
            </a:r>
            <a:r>
              <a:rPr lang="ru-RU" dirty="0" smtClean="0"/>
              <a:t> </a:t>
            </a:r>
            <a:r>
              <a:rPr lang="ru-RU" dirty="0" err="1" smtClean="0"/>
              <a:t>движе́ний</a:t>
            </a:r>
            <a:r>
              <a:rPr lang="ru-RU" dirty="0" smtClean="0"/>
              <a:t> — число дыхательных движений (циклов вдох-выдох) за единицу времени (обычно минуту). Является одним из основных и старейших </a:t>
            </a:r>
            <a:r>
              <a:rPr lang="ru-RU" dirty="0" err="1" smtClean="0"/>
              <a:t>биомаркеров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Электромиография </a:t>
            </a:r>
            <a:r>
              <a:rPr lang="ru-RU" dirty="0" smtClean="0"/>
              <a:t>(ЭМГ, ЭНМГ, миография, </a:t>
            </a:r>
            <a:r>
              <a:rPr lang="ru-RU" dirty="0" err="1" smtClean="0"/>
              <a:t>электронейромиография</a:t>
            </a:r>
            <a:r>
              <a:rPr lang="ru-RU" dirty="0" smtClean="0"/>
              <a:t>) — (мио - мышцы и …графо - пишу), метод исследования биоэлектрических потенциалов, возникающих в скелетных мышцах человека и животных при возбуждении мышечных волокон; регистрация электрической активности мышц.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930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7-08-12_17-04-11_539705-mederia.ru.jpg.pagespeed.ce.UMrDjPgZcv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8581901" cy="57004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51521" y="26064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Диагностика состояния организма проводится до дыхательных упражнений и после показывает очевидную пользу.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2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TM01790491[[fn=Mylar]]</Template>
  <TotalTime>91</TotalTime>
  <Words>639</Words>
  <Application>Microsoft Office PowerPoint</Application>
  <PresentationFormat>Экран (4:3)</PresentationFormat>
  <Paragraphs>66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Mylar</vt:lpstr>
      <vt:lpstr>Диафрагмальное Дыхание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Диафрагмальное Дыхание</dc:title>
  <dc:creator>Windows User</dc:creator>
  <cp:lastModifiedBy>Windows User</cp:lastModifiedBy>
  <cp:revision>8</cp:revision>
  <dcterms:created xsi:type="dcterms:W3CDTF">2018-12-29T08:47:25Z</dcterms:created>
  <dcterms:modified xsi:type="dcterms:W3CDTF">2019-06-04T08:44:27Z</dcterms:modified>
</cp:coreProperties>
</file>